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807" r:id="rId2"/>
  </p:sldMasterIdLst>
  <p:notesMasterIdLst>
    <p:notesMasterId r:id="rId39"/>
  </p:notesMasterIdLst>
  <p:sldIdLst>
    <p:sldId id="342" r:id="rId3"/>
    <p:sldId id="291" r:id="rId4"/>
    <p:sldId id="292" r:id="rId5"/>
    <p:sldId id="303" r:id="rId6"/>
    <p:sldId id="309" r:id="rId7"/>
    <p:sldId id="310" r:id="rId8"/>
    <p:sldId id="295" r:id="rId9"/>
    <p:sldId id="304" r:id="rId10"/>
    <p:sldId id="311" r:id="rId11"/>
    <p:sldId id="312" r:id="rId12"/>
    <p:sldId id="314" r:id="rId13"/>
    <p:sldId id="316" r:id="rId14"/>
    <p:sldId id="317" r:id="rId15"/>
    <p:sldId id="318" r:id="rId16"/>
    <p:sldId id="319" r:id="rId17"/>
    <p:sldId id="305" r:id="rId18"/>
    <p:sldId id="320" r:id="rId19"/>
    <p:sldId id="321" r:id="rId20"/>
    <p:sldId id="323" r:id="rId21"/>
    <p:sldId id="324" r:id="rId22"/>
    <p:sldId id="325" r:id="rId23"/>
    <p:sldId id="326" r:id="rId24"/>
    <p:sldId id="327" r:id="rId25"/>
    <p:sldId id="328" r:id="rId26"/>
    <p:sldId id="329" r:id="rId27"/>
    <p:sldId id="330" r:id="rId28"/>
    <p:sldId id="307" r:id="rId29"/>
    <p:sldId id="334" r:id="rId30"/>
    <p:sldId id="335" r:id="rId31"/>
    <p:sldId id="336" r:id="rId32"/>
    <p:sldId id="337" r:id="rId33"/>
    <p:sldId id="308" r:id="rId34"/>
    <p:sldId id="299" r:id="rId35"/>
    <p:sldId id="301" r:id="rId36"/>
    <p:sldId id="340" r:id="rId37"/>
    <p:sldId id="338" r:id="rId38"/>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Calibri Light" panose="020F0302020204030204" pitchFamily="34" charset="0"/>
      <p:regular r:id="rId44"/>
      <p:italic r:id="rId45"/>
    </p:embeddedFont>
    <p:embeddedFont>
      <p:font typeface="Segoe UI" panose="020B0502040204020203" pitchFamily="34" charset="0"/>
      <p:regular r:id="rId46"/>
      <p:bold r:id="rId47"/>
      <p:italic r:id="rId48"/>
      <p:boldItalic r:id="rId49"/>
    </p:embeddedFont>
    <p:embeddedFont>
      <p:font typeface="Tahoma" panose="020B0604030504040204" pitchFamily="34" charset="0"/>
      <p:regular r:id="rId50"/>
      <p:bold r:id="rId51"/>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717" autoAdjust="0"/>
  </p:normalViewPr>
  <p:slideViewPr>
    <p:cSldViewPr>
      <p:cViewPr varScale="1">
        <p:scale>
          <a:sx n="87" d="100"/>
          <a:sy n="87" d="100"/>
        </p:scale>
        <p:origin x="499" y="6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2" d="100"/>
          <a:sy n="82" d="100"/>
        </p:scale>
        <p:origin x="-205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7BFC36-3C2A-4109-AA25-99333D17F459}" type="doc">
      <dgm:prSet loTypeId="urn:microsoft.com/office/officeart/2008/layout/VerticalCurvedList" loCatId="list" qsTypeId="urn:microsoft.com/office/officeart/2005/8/quickstyle/3d1" qsCatId="3D" csTypeId="urn:microsoft.com/office/officeart/2005/8/colors/colorful5" csCatId="colorful" phldr="1"/>
      <dgm:spPr/>
      <dgm:t>
        <a:bodyPr/>
        <a:lstStyle/>
        <a:p>
          <a:endParaRPr lang="en-US"/>
        </a:p>
      </dgm:t>
    </dgm:pt>
    <dgm:pt modelId="{542ECF31-C4FE-4935-8D39-53E7A9230564}">
      <dgm:prSet phldrT="[Text]" custT="1"/>
      <dgm:spPr/>
      <dgm:t>
        <a:bodyPr/>
        <a:lstStyle/>
        <a:p>
          <a:r>
            <a:rPr lang="en-US" sz="28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Giới</a:t>
          </a:r>
          <a:r>
            <a:rPr lang="en-US" sz="28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thiệu</a:t>
          </a:r>
          <a:r>
            <a:rPr lang="en-US" sz="28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thành</a:t>
          </a:r>
          <a:r>
            <a:rPr lang="en-US" sz="28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viên</a:t>
          </a:r>
          <a:endParaRPr lang="en-US" sz="28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1B2B8ED3-670D-4C9E-BF90-B99EDCCD24A9}" type="parTrans" cxnId="{5B28F440-E3B7-40EA-907A-7773B4277658}">
      <dgm:prSet/>
      <dgm:spPr/>
      <dgm:t>
        <a:bodyPr/>
        <a:lstStyle/>
        <a:p>
          <a:endParaRPr lang="en-US" sz="2800" cap="small" baseline="0">
            <a:effectLst>
              <a:outerShdw blurRad="38100" dist="38100" dir="2700000" algn="tl">
                <a:srgbClr val="000000">
                  <a:alpha val="43137"/>
                </a:srgbClr>
              </a:outerShdw>
            </a:effectLst>
          </a:endParaRPr>
        </a:p>
      </dgm:t>
    </dgm:pt>
    <dgm:pt modelId="{23FE3D32-22E4-4C9E-B61D-D735F7F5B5B8}" type="sibTrans" cxnId="{5B28F440-E3B7-40EA-907A-7773B4277658}">
      <dgm:prSet/>
      <dgm:spPr/>
      <dgm:t>
        <a:bodyPr/>
        <a:lstStyle/>
        <a:p>
          <a:endParaRPr lang="en-US" sz="2800" cap="small" baseline="0">
            <a:effectLst>
              <a:outerShdw blurRad="38100" dist="38100" dir="2700000" algn="tl">
                <a:srgbClr val="000000">
                  <a:alpha val="43137"/>
                </a:srgbClr>
              </a:outerShdw>
            </a:effectLst>
          </a:endParaRPr>
        </a:p>
      </dgm:t>
    </dgm:pt>
    <dgm:pt modelId="{5F6F9E5C-2501-4D68-952B-D430861B4B3F}">
      <dgm:prSet phldrT="[Text]" custT="1"/>
      <dgm:spPr/>
      <dgm:t>
        <a:bodyPr/>
        <a:lstStyle/>
        <a:p>
          <a:r>
            <a:rPr lang="en-US" sz="28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Giới</a:t>
          </a:r>
          <a:r>
            <a:rPr lang="en-US" sz="28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thiệu</a:t>
          </a:r>
          <a:r>
            <a:rPr lang="en-US" sz="28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đề</a:t>
          </a:r>
          <a:r>
            <a:rPr lang="en-US" sz="28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tài</a:t>
          </a:r>
          <a:endParaRPr lang="en-US" sz="28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A08E1CB6-6E21-44B7-9382-566A2FD21D66}" type="parTrans" cxnId="{7B588CB3-ADF0-449F-919E-3E2684102E62}">
      <dgm:prSet/>
      <dgm:spPr/>
      <dgm:t>
        <a:bodyPr/>
        <a:lstStyle/>
        <a:p>
          <a:endParaRPr lang="en-US" sz="2800" cap="small" baseline="0">
            <a:effectLst>
              <a:outerShdw blurRad="38100" dist="38100" dir="2700000" algn="tl">
                <a:srgbClr val="000000">
                  <a:alpha val="43137"/>
                </a:srgbClr>
              </a:outerShdw>
            </a:effectLst>
          </a:endParaRPr>
        </a:p>
      </dgm:t>
    </dgm:pt>
    <dgm:pt modelId="{10D8CCF1-8FCD-415A-9BC1-8F492FD409FE}" type="sibTrans" cxnId="{7B588CB3-ADF0-449F-919E-3E2684102E62}">
      <dgm:prSet/>
      <dgm:spPr/>
      <dgm:t>
        <a:bodyPr/>
        <a:lstStyle/>
        <a:p>
          <a:endParaRPr lang="en-US" sz="2800" cap="small" baseline="0">
            <a:effectLst>
              <a:outerShdw blurRad="38100" dist="38100" dir="2700000" algn="tl">
                <a:srgbClr val="000000">
                  <a:alpha val="43137"/>
                </a:srgbClr>
              </a:outerShdw>
            </a:effectLst>
          </a:endParaRPr>
        </a:p>
      </dgm:t>
    </dgm:pt>
    <dgm:pt modelId="{0807F886-4A0D-455B-88EE-32F951C95D0F}">
      <dgm:prSet phldrT="[Text]" custT="1"/>
      <dgm:spPr/>
      <dgm:t>
        <a:bodyPr/>
        <a:lstStyle/>
        <a:p>
          <a:r>
            <a:rPr lang="en-US" sz="28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Khảo</a:t>
          </a:r>
          <a:r>
            <a:rPr lang="en-US" sz="28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sát</a:t>
          </a:r>
          <a:r>
            <a:rPr lang="en-US" sz="28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phân</a:t>
          </a:r>
          <a:r>
            <a:rPr lang="en-US" sz="28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tích</a:t>
          </a:r>
          <a:endParaRPr lang="en-US" sz="28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E799B9E0-E579-40F5-974F-98E4A561ED34}" type="parTrans" cxnId="{7D530BA0-A668-4141-8993-09873694D8A6}">
      <dgm:prSet/>
      <dgm:spPr/>
      <dgm:t>
        <a:bodyPr/>
        <a:lstStyle/>
        <a:p>
          <a:endParaRPr lang="en-US" sz="2800" cap="small" baseline="0">
            <a:effectLst>
              <a:outerShdw blurRad="38100" dist="38100" dir="2700000" algn="tl">
                <a:srgbClr val="000000">
                  <a:alpha val="43137"/>
                </a:srgbClr>
              </a:outerShdw>
            </a:effectLst>
          </a:endParaRPr>
        </a:p>
      </dgm:t>
    </dgm:pt>
    <dgm:pt modelId="{EF065519-DD62-4A3D-8F56-29F7F82419AC}" type="sibTrans" cxnId="{7D530BA0-A668-4141-8993-09873694D8A6}">
      <dgm:prSet/>
      <dgm:spPr/>
      <dgm:t>
        <a:bodyPr/>
        <a:lstStyle/>
        <a:p>
          <a:endParaRPr lang="en-US" sz="2800" cap="small" baseline="0">
            <a:effectLst>
              <a:outerShdw blurRad="38100" dist="38100" dir="2700000" algn="tl">
                <a:srgbClr val="000000">
                  <a:alpha val="43137"/>
                </a:srgbClr>
              </a:outerShdw>
            </a:effectLst>
          </a:endParaRPr>
        </a:p>
      </dgm:t>
    </dgm:pt>
    <dgm:pt modelId="{8F634BD9-B455-4154-80C2-0483044D1413}">
      <dgm:prSet phldrT="[Text]" custT="1"/>
      <dgm:spPr/>
      <dgm:t>
        <a:bodyPr/>
        <a:lstStyle/>
        <a:p>
          <a:r>
            <a:rPr lang="en-US" sz="28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Thiết</a:t>
          </a:r>
          <a:r>
            <a:rPr lang="en-US" sz="28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a:t>
          </a:r>
          <a:endParaRPr lang="en-US" sz="28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2F883DA8-CB03-43F2-B30C-DB97C2BADDA8}" type="parTrans" cxnId="{3588AEB1-9AC8-4ECB-AF54-0FB0F02A6733}">
      <dgm:prSet/>
      <dgm:spPr/>
      <dgm:t>
        <a:bodyPr/>
        <a:lstStyle/>
        <a:p>
          <a:endParaRPr lang="en-US" sz="2800" cap="small" baseline="0">
            <a:effectLst>
              <a:outerShdw blurRad="38100" dist="38100" dir="2700000" algn="tl">
                <a:srgbClr val="000000">
                  <a:alpha val="43137"/>
                </a:srgbClr>
              </a:outerShdw>
            </a:effectLst>
          </a:endParaRPr>
        </a:p>
      </dgm:t>
    </dgm:pt>
    <dgm:pt modelId="{2CA79094-3E9B-45F4-ABE7-5A925A6738A1}" type="sibTrans" cxnId="{3588AEB1-9AC8-4ECB-AF54-0FB0F02A6733}">
      <dgm:prSet/>
      <dgm:spPr/>
      <dgm:t>
        <a:bodyPr/>
        <a:lstStyle/>
        <a:p>
          <a:endParaRPr lang="en-US" sz="2800" cap="small" baseline="0">
            <a:effectLst>
              <a:outerShdw blurRad="38100" dist="38100" dir="2700000" algn="tl">
                <a:srgbClr val="000000">
                  <a:alpha val="43137"/>
                </a:srgbClr>
              </a:outerShdw>
            </a:effectLst>
          </a:endParaRPr>
        </a:p>
      </dgm:t>
    </dgm:pt>
    <dgm:pt modelId="{A6DD6282-9699-49A5-9DD0-94E2243595C4}">
      <dgm:prSet phldrT="[Text]" custT="1"/>
      <dgm:spPr/>
      <dgm:t>
        <a:bodyPr/>
        <a:lstStyle/>
        <a:p>
          <a:r>
            <a:rPr lang="en-US" sz="28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Thực</a:t>
          </a:r>
          <a:r>
            <a:rPr lang="en-US" sz="28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hiện</a:t>
          </a:r>
          <a:endParaRPr lang="en-US" sz="28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gm:t>
    </dgm:pt>
    <dgm:pt modelId="{1E7870B5-1463-4D1C-9500-77979893386C}" type="parTrans" cxnId="{6F1D0736-5D02-4B52-ACD9-36A9F4CFD11B}">
      <dgm:prSet/>
      <dgm:spPr/>
      <dgm:t>
        <a:bodyPr/>
        <a:lstStyle/>
        <a:p>
          <a:endParaRPr lang="en-US" sz="2800" cap="small" baseline="0">
            <a:effectLst>
              <a:outerShdw blurRad="38100" dist="38100" dir="2700000" algn="tl">
                <a:srgbClr val="000000">
                  <a:alpha val="43137"/>
                </a:srgbClr>
              </a:outerShdw>
            </a:effectLst>
          </a:endParaRPr>
        </a:p>
      </dgm:t>
    </dgm:pt>
    <dgm:pt modelId="{A2C98442-9913-4C92-B71D-25B45D985B9D}" type="sibTrans" cxnId="{6F1D0736-5D02-4B52-ACD9-36A9F4CFD11B}">
      <dgm:prSet/>
      <dgm:spPr/>
      <dgm:t>
        <a:bodyPr/>
        <a:lstStyle/>
        <a:p>
          <a:endParaRPr lang="en-US" sz="2800" cap="small" baseline="0">
            <a:effectLst>
              <a:outerShdw blurRad="38100" dist="38100" dir="2700000" algn="tl">
                <a:srgbClr val="000000">
                  <a:alpha val="43137"/>
                </a:srgbClr>
              </a:outerShdw>
            </a:effectLst>
          </a:endParaRPr>
        </a:p>
      </dgm:t>
    </dgm:pt>
    <dgm:pt modelId="{46C36561-601F-4047-8029-181195A368A7}">
      <dgm:prSet phldrT="[Text]" custT="1"/>
      <dgm:spPr/>
      <dgm:t>
        <a:bodyPr/>
        <a:lstStyle/>
        <a:p>
          <a:r>
            <a:rPr lang="en-US" sz="28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Khó</a:t>
          </a:r>
          <a:r>
            <a:rPr lang="en-US" sz="28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khăn</a:t>
          </a:r>
          <a:r>
            <a:rPr lang="en-US" sz="28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a:t>
          </a:r>
          <a:r>
            <a:rPr lang="en-US" sz="28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Luận</a:t>
          </a:r>
          <a:r>
            <a:rPr lang="en-US" sz="28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dgm:t>
    </dgm:pt>
    <dgm:pt modelId="{02E8A2AF-6F07-4B09-9DD4-E456BAB29061}" type="parTrans" cxnId="{F7FADB83-FE26-4079-BEE5-9D22532FC700}">
      <dgm:prSet/>
      <dgm:spPr/>
      <dgm:t>
        <a:bodyPr/>
        <a:lstStyle/>
        <a:p>
          <a:endParaRPr lang="en-US" sz="2800" cap="small" baseline="0">
            <a:effectLst>
              <a:outerShdw blurRad="38100" dist="38100" dir="2700000" algn="tl">
                <a:srgbClr val="000000">
                  <a:alpha val="43137"/>
                </a:srgbClr>
              </a:outerShdw>
            </a:effectLst>
          </a:endParaRPr>
        </a:p>
      </dgm:t>
    </dgm:pt>
    <dgm:pt modelId="{D81B88FF-E180-4647-89CD-D0D4000EEA9B}" type="sibTrans" cxnId="{F7FADB83-FE26-4079-BEE5-9D22532FC700}">
      <dgm:prSet/>
      <dgm:spPr/>
      <dgm:t>
        <a:bodyPr/>
        <a:lstStyle/>
        <a:p>
          <a:endParaRPr lang="en-US" sz="2800" cap="small" baseline="0">
            <a:effectLst>
              <a:outerShdw blurRad="38100" dist="38100" dir="2700000" algn="tl">
                <a:srgbClr val="000000">
                  <a:alpha val="43137"/>
                </a:srgbClr>
              </a:outerShdw>
            </a:effectLst>
          </a:endParaRPr>
        </a:p>
      </dgm:t>
    </dgm:pt>
    <dgm:pt modelId="{DB10F507-749D-4725-9391-F2B441383DC5}">
      <dgm:prSet phldrT="[Text]" custT="1"/>
      <dgm:spPr/>
      <dgm:t>
        <a:bodyPr/>
        <a:lstStyle/>
        <a:p>
          <a:r>
            <a:rPr lang="en-US" sz="28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Demo</a:t>
          </a:r>
        </a:p>
      </dgm:t>
    </dgm:pt>
    <dgm:pt modelId="{3581A075-E619-4083-B666-D6E0E0C91915}" type="parTrans" cxnId="{EB1634E4-CACE-42AA-B35B-BFBE77DA4466}">
      <dgm:prSet/>
      <dgm:spPr/>
      <dgm:t>
        <a:bodyPr/>
        <a:lstStyle/>
        <a:p>
          <a:endParaRPr lang="en-US" sz="2800" cap="small" baseline="0">
            <a:effectLst>
              <a:outerShdw blurRad="38100" dist="38100" dir="2700000" algn="tl">
                <a:srgbClr val="000000">
                  <a:alpha val="43137"/>
                </a:srgbClr>
              </a:outerShdw>
            </a:effectLst>
          </a:endParaRPr>
        </a:p>
      </dgm:t>
    </dgm:pt>
    <dgm:pt modelId="{BDD103CD-85B2-44CC-9EA3-06DCACFDC87A}" type="sibTrans" cxnId="{EB1634E4-CACE-42AA-B35B-BFBE77DA4466}">
      <dgm:prSet/>
      <dgm:spPr/>
      <dgm:t>
        <a:bodyPr/>
        <a:lstStyle/>
        <a:p>
          <a:endParaRPr lang="en-US" sz="2800" cap="small" baseline="0">
            <a:effectLst>
              <a:outerShdw blurRad="38100" dist="38100" dir="2700000" algn="tl">
                <a:srgbClr val="000000">
                  <a:alpha val="43137"/>
                </a:srgbClr>
              </a:outerShdw>
            </a:effectLst>
          </a:endParaRPr>
        </a:p>
      </dgm:t>
    </dgm:pt>
    <dgm:pt modelId="{9A793930-B29B-40BB-B59F-0D180FE78E80}" type="pres">
      <dgm:prSet presAssocID="{4A7BFC36-3C2A-4109-AA25-99333D17F459}" presName="Name0" presStyleCnt="0">
        <dgm:presLayoutVars>
          <dgm:chMax val="7"/>
          <dgm:chPref val="7"/>
          <dgm:dir/>
        </dgm:presLayoutVars>
      </dgm:prSet>
      <dgm:spPr/>
    </dgm:pt>
    <dgm:pt modelId="{7B0C1364-2420-4CF3-8F2D-E754892E03F6}" type="pres">
      <dgm:prSet presAssocID="{4A7BFC36-3C2A-4109-AA25-99333D17F459}" presName="Name1" presStyleCnt="0"/>
      <dgm:spPr/>
    </dgm:pt>
    <dgm:pt modelId="{6E8C2A74-21E5-4FC6-AA81-6BA30351377D}" type="pres">
      <dgm:prSet presAssocID="{4A7BFC36-3C2A-4109-AA25-99333D17F459}" presName="cycle" presStyleCnt="0"/>
      <dgm:spPr/>
    </dgm:pt>
    <dgm:pt modelId="{0B91EAAF-43EC-415F-87A6-C6F8B2D190B3}" type="pres">
      <dgm:prSet presAssocID="{4A7BFC36-3C2A-4109-AA25-99333D17F459}" presName="srcNode" presStyleLbl="node1" presStyleIdx="0" presStyleCnt="7"/>
      <dgm:spPr/>
    </dgm:pt>
    <dgm:pt modelId="{5D4280FA-DD39-4239-B17D-AC4CB7099E0C}" type="pres">
      <dgm:prSet presAssocID="{4A7BFC36-3C2A-4109-AA25-99333D17F459}" presName="conn" presStyleLbl="parChTrans1D2" presStyleIdx="0" presStyleCnt="1"/>
      <dgm:spPr/>
    </dgm:pt>
    <dgm:pt modelId="{1C94C3E5-6DB6-42E7-9FD7-150C12B2465B}" type="pres">
      <dgm:prSet presAssocID="{4A7BFC36-3C2A-4109-AA25-99333D17F459}" presName="extraNode" presStyleLbl="node1" presStyleIdx="0" presStyleCnt="7"/>
      <dgm:spPr/>
    </dgm:pt>
    <dgm:pt modelId="{0E989E2B-915F-4292-A472-C0AB6CB9201C}" type="pres">
      <dgm:prSet presAssocID="{4A7BFC36-3C2A-4109-AA25-99333D17F459}" presName="dstNode" presStyleLbl="node1" presStyleIdx="0" presStyleCnt="7"/>
      <dgm:spPr/>
    </dgm:pt>
    <dgm:pt modelId="{7B651D3C-697D-486C-B392-21F1B3A3D811}" type="pres">
      <dgm:prSet presAssocID="{542ECF31-C4FE-4935-8D39-53E7A9230564}" presName="text_1" presStyleLbl="node1" presStyleIdx="0" presStyleCnt="7">
        <dgm:presLayoutVars>
          <dgm:bulletEnabled val="1"/>
        </dgm:presLayoutVars>
      </dgm:prSet>
      <dgm:spPr/>
    </dgm:pt>
    <dgm:pt modelId="{FDB5955A-EE21-482B-987F-2B4055D50D90}" type="pres">
      <dgm:prSet presAssocID="{542ECF31-C4FE-4935-8D39-53E7A9230564}" presName="accent_1" presStyleCnt="0"/>
      <dgm:spPr/>
    </dgm:pt>
    <dgm:pt modelId="{640220AF-07E9-4754-B74C-C2F59046F368}" type="pres">
      <dgm:prSet presAssocID="{542ECF31-C4FE-4935-8D39-53E7A9230564}" presName="accentRepeatNode" presStyleLbl="solidFgAcc1" presStyleIdx="0" presStyleCnt="7"/>
      <dgm:spPr/>
    </dgm:pt>
    <dgm:pt modelId="{4F2F0B7E-724B-410D-9781-83F5C5A787B7}" type="pres">
      <dgm:prSet presAssocID="{5F6F9E5C-2501-4D68-952B-D430861B4B3F}" presName="text_2" presStyleLbl="node1" presStyleIdx="1" presStyleCnt="7">
        <dgm:presLayoutVars>
          <dgm:bulletEnabled val="1"/>
        </dgm:presLayoutVars>
      </dgm:prSet>
      <dgm:spPr/>
    </dgm:pt>
    <dgm:pt modelId="{A201787E-DE85-4B35-A313-B5E183AC6087}" type="pres">
      <dgm:prSet presAssocID="{5F6F9E5C-2501-4D68-952B-D430861B4B3F}" presName="accent_2" presStyleCnt="0"/>
      <dgm:spPr/>
    </dgm:pt>
    <dgm:pt modelId="{5FD5F703-6E47-4491-A496-7FA406F1D4C2}" type="pres">
      <dgm:prSet presAssocID="{5F6F9E5C-2501-4D68-952B-D430861B4B3F}" presName="accentRepeatNode" presStyleLbl="solidFgAcc1" presStyleIdx="1" presStyleCnt="7"/>
      <dgm:spPr/>
    </dgm:pt>
    <dgm:pt modelId="{0363587A-0506-4B8A-B51F-D0149EC0A68B}" type="pres">
      <dgm:prSet presAssocID="{0807F886-4A0D-455B-88EE-32F951C95D0F}" presName="text_3" presStyleLbl="node1" presStyleIdx="2" presStyleCnt="7">
        <dgm:presLayoutVars>
          <dgm:bulletEnabled val="1"/>
        </dgm:presLayoutVars>
      </dgm:prSet>
      <dgm:spPr/>
    </dgm:pt>
    <dgm:pt modelId="{7BF6F448-3938-4CEB-82DA-BD4C3E834587}" type="pres">
      <dgm:prSet presAssocID="{0807F886-4A0D-455B-88EE-32F951C95D0F}" presName="accent_3" presStyleCnt="0"/>
      <dgm:spPr/>
    </dgm:pt>
    <dgm:pt modelId="{F9D0EED0-1F00-4E73-8B5B-C06A9717047D}" type="pres">
      <dgm:prSet presAssocID="{0807F886-4A0D-455B-88EE-32F951C95D0F}" presName="accentRepeatNode" presStyleLbl="solidFgAcc1" presStyleIdx="2" presStyleCnt="7"/>
      <dgm:spPr/>
    </dgm:pt>
    <dgm:pt modelId="{29579F85-8761-48C1-97E7-8F1CBE6AD741}" type="pres">
      <dgm:prSet presAssocID="{8F634BD9-B455-4154-80C2-0483044D1413}" presName="text_4" presStyleLbl="node1" presStyleIdx="3" presStyleCnt="7">
        <dgm:presLayoutVars>
          <dgm:bulletEnabled val="1"/>
        </dgm:presLayoutVars>
      </dgm:prSet>
      <dgm:spPr/>
    </dgm:pt>
    <dgm:pt modelId="{DFA28A0F-4515-46DC-AD0A-A74AC385A0F7}" type="pres">
      <dgm:prSet presAssocID="{8F634BD9-B455-4154-80C2-0483044D1413}" presName="accent_4" presStyleCnt="0"/>
      <dgm:spPr/>
    </dgm:pt>
    <dgm:pt modelId="{1DD9020A-831B-4542-86BB-4E1462701953}" type="pres">
      <dgm:prSet presAssocID="{8F634BD9-B455-4154-80C2-0483044D1413}" presName="accentRepeatNode" presStyleLbl="solidFgAcc1" presStyleIdx="3" presStyleCnt="7"/>
      <dgm:spPr/>
    </dgm:pt>
    <dgm:pt modelId="{D7B63A41-1DCD-47CA-A165-AE17C46B1349}" type="pres">
      <dgm:prSet presAssocID="{A6DD6282-9699-49A5-9DD0-94E2243595C4}" presName="text_5" presStyleLbl="node1" presStyleIdx="4" presStyleCnt="7">
        <dgm:presLayoutVars>
          <dgm:bulletEnabled val="1"/>
        </dgm:presLayoutVars>
      </dgm:prSet>
      <dgm:spPr/>
    </dgm:pt>
    <dgm:pt modelId="{F298E2D2-0FF0-472E-9CB9-E00D09FC228C}" type="pres">
      <dgm:prSet presAssocID="{A6DD6282-9699-49A5-9DD0-94E2243595C4}" presName="accent_5" presStyleCnt="0"/>
      <dgm:spPr/>
    </dgm:pt>
    <dgm:pt modelId="{B6B1A42F-9A23-4915-9573-9A5BC35340DB}" type="pres">
      <dgm:prSet presAssocID="{A6DD6282-9699-49A5-9DD0-94E2243595C4}" presName="accentRepeatNode" presStyleLbl="solidFgAcc1" presStyleIdx="4" presStyleCnt="7"/>
      <dgm:spPr/>
    </dgm:pt>
    <dgm:pt modelId="{352E489B-051F-4DFF-8A58-FCD79C17B4BE}" type="pres">
      <dgm:prSet presAssocID="{DB10F507-749D-4725-9391-F2B441383DC5}" presName="text_6" presStyleLbl="node1" presStyleIdx="5" presStyleCnt="7">
        <dgm:presLayoutVars>
          <dgm:bulletEnabled val="1"/>
        </dgm:presLayoutVars>
      </dgm:prSet>
      <dgm:spPr/>
    </dgm:pt>
    <dgm:pt modelId="{4681B253-16DA-4BD2-BC85-F477DD946BE3}" type="pres">
      <dgm:prSet presAssocID="{DB10F507-749D-4725-9391-F2B441383DC5}" presName="accent_6" presStyleCnt="0"/>
      <dgm:spPr/>
    </dgm:pt>
    <dgm:pt modelId="{4A5EE8D5-565A-4B27-B328-7E4D6662801C}" type="pres">
      <dgm:prSet presAssocID="{DB10F507-749D-4725-9391-F2B441383DC5}" presName="accentRepeatNode" presStyleLbl="solidFgAcc1" presStyleIdx="5" presStyleCnt="7"/>
      <dgm:spPr/>
    </dgm:pt>
    <dgm:pt modelId="{77CA979A-C24F-42E0-820B-826064054B59}" type="pres">
      <dgm:prSet presAssocID="{46C36561-601F-4047-8029-181195A368A7}" presName="text_7" presStyleLbl="node1" presStyleIdx="6" presStyleCnt="7">
        <dgm:presLayoutVars>
          <dgm:bulletEnabled val="1"/>
        </dgm:presLayoutVars>
      </dgm:prSet>
      <dgm:spPr/>
    </dgm:pt>
    <dgm:pt modelId="{BEA782D0-9D22-49C4-98F2-1FB627A3C816}" type="pres">
      <dgm:prSet presAssocID="{46C36561-601F-4047-8029-181195A368A7}" presName="accent_7" presStyleCnt="0"/>
      <dgm:spPr/>
    </dgm:pt>
    <dgm:pt modelId="{799C5623-02C1-4B16-BA3B-918B780D09C8}" type="pres">
      <dgm:prSet presAssocID="{46C36561-601F-4047-8029-181195A368A7}" presName="accentRepeatNode" presStyleLbl="solidFgAcc1" presStyleIdx="6" presStyleCnt="7"/>
      <dgm:spPr/>
    </dgm:pt>
  </dgm:ptLst>
  <dgm:cxnLst>
    <dgm:cxn modelId="{919E271D-DA45-4978-975C-C57DAC2C5355}" type="presOf" srcId="{0807F886-4A0D-455B-88EE-32F951C95D0F}" destId="{0363587A-0506-4B8A-B51F-D0149EC0A68B}" srcOrd="0" destOrd="0" presId="urn:microsoft.com/office/officeart/2008/layout/VerticalCurvedList"/>
    <dgm:cxn modelId="{D09E5232-E4E2-41A7-AFD6-891011B86B03}" type="presOf" srcId="{DB10F507-749D-4725-9391-F2B441383DC5}" destId="{352E489B-051F-4DFF-8A58-FCD79C17B4BE}" srcOrd="0" destOrd="0" presId="urn:microsoft.com/office/officeart/2008/layout/VerticalCurvedList"/>
    <dgm:cxn modelId="{6F1D0736-5D02-4B52-ACD9-36A9F4CFD11B}" srcId="{4A7BFC36-3C2A-4109-AA25-99333D17F459}" destId="{A6DD6282-9699-49A5-9DD0-94E2243595C4}" srcOrd="4" destOrd="0" parTransId="{1E7870B5-1463-4D1C-9500-77979893386C}" sibTransId="{A2C98442-9913-4C92-B71D-25B45D985B9D}"/>
    <dgm:cxn modelId="{5B28F440-E3B7-40EA-907A-7773B4277658}" srcId="{4A7BFC36-3C2A-4109-AA25-99333D17F459}" destId="{542ECF31-C4FE-4935-8D39-53E7A9230564}" srcOrd="0" destOrd="0" parTransId="{1B2B8ED3-670D-4C9E-BF90-B99EDCCD24A9}" sibTransId="{23FE3D32-22E4-4C9E-B61D-D735F7F5B5B8}"/>
    <dgm:cxn modelId="{760B474A-DB78-48A7-8589-69AD93B5FEE9}" type="presOf" srcId="{46C36561-601F-4047-8029-181195A368A7}" destId="{77CA979A-C24F-42E0-820B-826064054B59}" srcOrd="0" destOrd="0" presId="urn:microsoft.com/office/officeart/2008/layout/VerticalCurvedList"/>
    <dgm:cxn modelId="{D5CBAF4E-1A5E-4179-AD62-1942B48A1782}" type="presOf" srcId="{A6DD6282-9699-49A5-9DD0-94E2243595C4}" destId="{D7B63A41-1DCD-47CA-A165-AE17C46B1349}" srcOrd="0" destOrd="0" presId="urn:microsoft.com/office/officeart/2008/layout/VerticalCurvedList"/>
    <dgm:cxn modelId="{8C78B86E-4C58-443A-9827-4223DD8DD046}" type="presOf" srcId="{542ECF31-C4FE-4935-8D39-53E7A9230564}" destId="{7B651D3C-697D-486C-B392-21F1B3A3D811}" srcOrd="0" destOrd="0" presId="urn:microsoft.com/office/officeart/2008/layout/VerticalCurvedList"/>
    <dgm:cxn modelId="{F7FADB83-FE26-4079-BEE5-9D22532FC700}" srcId="{4A7BFC36-3C2A-4109-AA25-99333D17F459}" destId="{46C36561-601F-4047-8029-181195A368A7}" srcOrd="6" destOrd="0" parTransId="{02E8A2AF-6F07-4B09-9DD4-E456BAB29061}" sibTransId="{D81B88FF-E180-4647-89CD-D0D4000EEA9B}"/>
    <dgm:cxn modelId="{097F519A-314E-418F-A6BE-F4A03ECDA090}" type="presOf" srcId="{4A7BFC36-3C2A-4109-AA25-99333D17F459}" destId="{9A793930-B29B-40BB-B59F-0D180FE78E80}" srcOrd="0" destOrd="0" presId="urn:microsoft.com/office/officeart/2008/layout/VerticalCurvedList"/>
    <dgm:cxn modelId="{7D530BA0-A668-4141-8993-09873694D8A6}" srcId="{4A7BFC36-3C2A-4109-AA25-99333D17F459}" destId="{0807F886-4A0D-455B-88EE-32F951C95D0F}" srcOrd="2" destOrd="0" parTransId="{E799B9E0-E579-40F5-974F-98E4A561ED34}" sibTransId="{EF065519-DD62-4A3D-8F56-29F7F82419AC}"/>
    <dgm:cxn modelId="{3588AEB1-9AC8-4ECB-AF54-0FB0F02A6733}" srcId="{4A7BFC36-3C2A-4109-AA25-99333D17F459}" destId="{8F634BD9-B455-4154-80C2-0483044D1413}" srcOrd="3" destOrd="0" parTransId="{2F883DA8-CB03-43F2-B30C-DB97C2BADDA8}" sibTransId="{2CA79094-3E9B-45F4-ABE7-5A925A6738A1}"/>
    <dgm:cxn modelId="{7B588CB3-ADF0-449F-919E-3E2684102E62}" srcId="{4A7BFC36-3C2A-4109-AA25-99333D17F459}" destId="{5F6F9E5C-2501-4D68-952B-D430861B4B3F}" srcOrd="1" destOrd="0" parTransId="{A08E1CB6-6E21-44B7-9382-566A2FD21D66}" sibTransId="{10D8CCF1-8FCD-415A-9BC1-8F492FD409FE}"/>
    <dgm:cxn modelId="{112942BD-6ECB-4F2F-B7B7-75529B9A5887}" type="presOf" srcId="{23FE3D32-22E4-4C9E-B61D-D735F7F5B5B8}" destId="{5D4280FA-DD39-4239-B17D-AC4CB7099E0C}" srcOrd="0" destOrd="0" presId="urn:microsoft.com/office/officeart/2008/layout/VerticalCurvedList"/>
    <dgm:cxn modelId="{B5BF83D3-921D-4A5B-9104-076C80AC083D}" type="presOf" srcId="{8F634BD9-B455-4154-80C2-0483044D1413}" destId="{29579F85-8761-48C1-97E7-8F1CBE6AD741}" srcOrd="0" destOrd="0" presId="urn:microsoft.com/office/officeart/2008/layout/VerticalCurvedList"/>
    <dgm:cxn modelId="{EB1634E4-CACE-42AA-B35B-BFBE77DA4466}" srcId="{4A7BFC36-3C2A-4109-AA25-99333D17F459}" destId="{DB10F507-749D-4725-9391-F2B441383DC5}" srcOrd="5" destOrd="0" parTransId="{3581A075-E619-4083-B666-D6E0E0C91915}" sibTransId="{BDD103CD-85B2-44CC-9EA3-06DCACFDC87A}"/>
    <dgm:cxn modelId="{17CC32E6-4264-4480-B252-5E6A053135F0}" type="presOf" srcId="{5F6F9E5C-2501-4D68-952B-D430861B4B3F}" destId="{4F2F0B7E-724B-410D-9781-83F5C5A787B7}" srcOrd="0" destOrd="0" presId="urn:microsoft.com/office/officeart/2008/layout/VerticalCurvedList"/>
    <dgm:cxn modelId="{054E7C92-AA6A-4F26-BB38-5305D53B8DAB}" type="presParOf" srcId="{9A793930-B29B-40BB-B59F-0D180FE78E80}" destId="{7B0C1364-2420-4CF3-8F2D-E754892E03F6}" srcOrd="0" destOrd="0" presId="urn:microsoft.com/office/officeart/2008/layout/VerticalCurvedList"/>
    <dgm:cxn modelId="{BCEE3D69-3EE7-4544-86EE-9041B2BEDF8A}" type="presParOf" srcId="{7B0C1364-2420-4CF3-8F2D-E754892E03F6}" destId="{6E8C2A74-21E5-4FC6-AA81-6BA30351377D}" srcOrd="0" destOrd="0" presId="urn:microsoft.com/office/officeart/2008/layout/VerticalCurvedList"/>
    <dgm:cxn modelId="{A2CED7C3-9A39-423C-85EB-468B6F658A4A}" type="presParOf" srcId="{6E8C2A74-21E5-4FC6-AA81-6BA30351377D}" destId="{0B91EAAF-43EC-415F-87A6-C6F8B2D190B3}" srcOrd="0" destOrd="0" presId="urn:microsoft.com/office/officeart/2008/layout/VerticalCurvedList"/>
    <dgm:cxn modelId="{BE33AD2C-E91E-4FAA-B1B2-04A87695F860}" type="presParOf" srcId="{6E8C2A74-21E5-4FC6-AA81-6BA30351377D}" destId="{5D4280FA-DD39-4239-B17D-AC4CB7099E0C}" srcOrd="1" destOrd="0" presId="urn:microsoft.com/office/officeart/2008/layout/VerticalCurvedList"/>
    <dgm:cxn modelId="{1E4759B2-79AD-4AA9-9BD9-A54D0D003B4F}" type="presParOf" srcId="{6E8C2A74-21E5-4FC6-AA81-6BA30351377D}" destId="{1C94C3E5-6DB6-42E7-9FD7-150C12B2465B}" srcOrd="2" destOrd="0" presId="urn:microsoft.com/office/officeart/2008/layout/VerticalCurvedList"/>
    <dgm:cxn modelId="{053F7D0D-1709-4DE2-931D-C1044FC2637F}" type="presParOf" srcId="{6E8C2A74-21E5-4FC6-AA81-6BA30351377D}" destId="{0E989E2B-915F-4292-A472-C0AB6CB9201C}" srcOrd="3" destOrd="0" presId="urn:microsoft.com/office/officeart/2008/layout/VerticalCurvedList"/>
    <dgm:cxn modelId="{697D3502-B8E4-41CD-80C4-E4E6DEEE350A}" type="presParOf" srcId="{7B0C1364-2420-4CF3-8F2D-E754892E03F6}" destId="{7B651D3C-697D-486C-B392-21F1B3A3D811}" srcOrd="1" destOrd="0" presId="urn:microsoft.com/office/officeart/2008/layout/VerticalCurvedList"/>
    <dgm:cxn modelId="{CB146B2C-D3A0-4174-AD38-D2DA15DE3F46}" type="presParOf" srcId="{7B0C1364-2420-4CF3-8F2D-E754892E03F6}" destId="{FDB5955A-EE21-482B-987F-2B4055D50D90}" srcOrd="2" destOrd="0" presId="urn:microsoft.com/office/officeart/2008/layout/VerticalCurvedList"/>
    <dgm:cxn modelId="{57ACD9F3-8D3F-4211-A7AF-D78F76B92EEC}" type="presParOf" srcId="{FDB5955A-EE21-482B-987F-2B4055D50D90}" destId="{640220AF-07E9-4754-B74C-C2F59046F368}" srcOrd="0" destOrd="0" presId="urn:microsoft.com/office/officeart/2008/layout/VerticalCurvedList"/>
    <dgm:cxn modelId="{720DF959-2A18-4194-84EB-D7B3858FDDB4}" type="presParOf" srcId="{7B0C1364-2420-4CF3-8F2D-E754892E03F6}" destId="{4F2F0B7E-724B-410D-9781-83F5C5A787B7}" srcOrd="3" destOrd="0" presId="urn:microsoft.com/office/officeart/2008/layout/VerticalCurvedList"/>
    <dgm:cxn modelId="{B6A7830E-4CE6-45DC-A57F-E5E9742DF9D9}" type="presParOf" srcId="{7B0C1364-2420-4CF3-8F2D-E754892E03F6}" destId="{A201787E-DE85-4B35-A313-B5E183AC6087}" srcOrd="4" destOrd="0" presId="urn:microsoft.com/office/officeart/2008/layout/VerticalCurvedList"/>
    <dgm:cxn modelId="{9F7E41F9-418B-4F11-A2C7-1465B1246475}" type="presParOf" srcId="{A201787E-DE85-4B35-A313-B5E183AC6087}" destId="{5FD5F703-6E47-4491-A496-7FA406F1D4C2}" srcOrd="0" destOrd="0" presId="urn:microsoft.com/office/officeart/2008/layout/VerticalCurvedList"/>
    <dgm:cxn modelId="{3CAA7AFE-EE8D-4D0A-88F2-0263416EFD86}" type="presParOf" srcId="{7B0C1364-2420-4CF3-8F2D-E754892E03F6}" destId="{0363587A-0506-4B8A-B51F-D0149EC0A68B}" srcOrd="5" destOrd="0" presId="urn:microsoft.com/office/officeart/2008/layout/VerticalCurvedList"/>
    <dgm:cxn modelId="{01BD902F-48CB-45AD-894F-9F7B95287249}" type="presParOf" srcId="{7B0C1364-2420-4CF3-8F2D-E754892E03F6}" destId="{7BF6F448-3938-4CEB-82DA-BD4C3E834587}" srcOrd="6" destOrd="0" presId="urn:microsoft.com/office/officeart/2008/layout/VerticalCurvedList"/>
    <dgm:cxn modelId="{B46CDC0A-AD37-48F8-82DF-4610D98FB7C6}" type="presParOf" srcId="{7BF6F448-3938-4CEB-82DA-BD4C3E834587}" destId="{F9D0EED0-1F00-4E73-8B5B-C06A9717047D}" srcOrd="0" destOrd="0" presId="urn:microsoft.com/office/officeart/2008/layout/VerticalCurvedList"/>
    <dgm:cxn modelId="{F10983BB-CA76-447C-8965-E570C1CF41D4}" type="presParOf" srcId="{7B0C1364-2420-4CF3-8F2D-E754892E03F6}" destId="{29579F85-8761-48C1-97E7-8F1CBE6AD741}" srcOrd="7" destOrd="0" presId="urn:microsoft.com/office/officeart/2008/layout/VerticalCurvedList"/>
    <dgm:cxn modelId="{07739174-95B8-4783-8588-5638835F5601}" type="presParOf" srcId="{7B0C1364-2420-4CF3-8F2D-E754892E03F6}" destId="{DFA28A0F-4515-46DC-AD0A-A74AC385A0F7}" srcOrd="8" destOrd="0" presId="urn:microsoft.com/office/officeart/2008/layout/VerticalCurvedList"/>
    <dgm:cxn modelId="{A1AE9E87-1934-406C-AEE2-7017AB76016B}" type="presParOf" srcId="{DFA28A0F-4515-46DC-AD0A-A74AC385A0F7}" destId="{1DD9020A-831B-4542-86BB-4E1462701953}" srcOrd="0" destOrd="0" presId="urn:microsoft.com/office/officeart/2008/layout/VerticalCurvedList"/>
    <dgm:cxn modelId="{35602CC3-DAD0-4A98-B70A-9A486E78CD67}" type="presParOf" srcId="{7B0C1364-2420-4CF3-8F2D-E754892E03F6}" destId="{D7B63A41-1DCD-47CA-A165-AE17C46B1349}" srcOrd="9" destOrd="0" presId="urn:microsoft.com/office/officeart/2008/layout/VerticalCurvedList"/>
    <dgm:cxn modelId="{CD8142E2-16A4-40AC-A43E-60687391D9E8}" type="presParOf" srcId="{7B0C1364-2420-4CF3-8F2D-E754892E03F6}" destId="{F298E2D2-0FF0-472E-9CB9-E00D09FC228C}" srcOrd="10" destOrd="0" presId="urn:microsoft.com/office/officeart/2008/layout/VerticalCurvedList"/>
    <dgm:cxn modelId="{E7049B56-31FB-4E53-8A1A-40F483604191}" type="presParOf" srcId="{F298E2D2-0FF0-472E-9CB9-E00D09FC228C}" destId="{B6B1A42F-9A23-4915-9573-9A5BC35340DB}" srcOrd="0" destOrd="0" presId="urn:microsoft.com/office/officeart/2008/layout/VerticalCurvedList"/>
    <dgm:cxn modelId="{51C4C02A-5096-4AFB-9175-D3912FA666B6}" type="presParOf" srcId="{7B0C1364-2420-4CF3-8F2D-E754892E03F6}" destId="{352E489B-051F-4DFF-8A58-FCD79C17B4BE}" srcOrd="11" destOrd="0" presId="urn:microsoft.com/office/officeart/2008/layout/VerticalCurvedList"/>
    <dgm:cxn modelId="{98560BA2-0F4E-493E-B400-80ED39A71DCE}" type="presParOf" srcId="{7B0C1364-2420-4CF3-8F2D-E754892E03F6}" destId="{4681B253-16DA-4BD2-BC85-F477DD946BE3}" srcOrd="12" destOrd="0" presId="urn:microsoft.com/office/officeart/2008/layout/VerticalCurvedList"/>
    <dgm:cxn modelId="{7FE83F08-677E-42F1-9D3B-30A9A842E579}" type="presParOf" srcId="{4681B253-16DA-4BD2-BC85-F477DD946BE3}" destId="{4A5EE8D5-565A-4B27-B328-7E4D6662801C}" srcOrd="0" destOrd="0" presId="urn:microsoft.com/office/officeart/2008/layout/VerticalCurvedList"/>
    <dgm:cxn modelId="{102A85B7-95E7-42E3-80E3-86AA1D5B4AEE}" type="presParOf" srcId="{7B0C1364-2420-4CF3-8F2D-E754892E03F6}" destId="{77CA979A-C24F-42E0-820B-826064054B59}" srcOrd="13" destOrd="0" presId="urn:microsoft.com/office/officeart/2008/layout/VerticalCurvedList"/>
    <dgm:cxn modelId="{024D883A-3605-4C29-9C2B-1F3A00FF5F61}" type="presParOf" srcId="{7B0C1364-2420-4CF3-8F2D-E754892E03F6}" destId="{BEA782D0-9D22-49C4-98F2-1FB627A3C816}" srcOrd="14" destOrd="0" presId="urn:microsoft.com/office/officeart/2008/layout/VerticalCurvedList"/>
    <dgm:cxn modelId="{A69A7E87-D8D8-414A-A5FA-0B97F8BFF7F5}" type="presParOf" srcId="{BEA782D0-9D22-49C4-98F2-1FB627A3C816}" destId="{799C5623-02C1-4B16-BA3B-918B780D09C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4280FA-DD39-4239-B17D-AC4CB7099E0C}">
      <dsp:nvSpPr>
        <dsp:cNvPr id="0" name=""/>
        <dsp:cNvSpPr/>
      </dsp:nvSpPr>
      <dsp:spPr>
        <a:xfrm>
          <a:off x="-6027154" y="-922847"/>
          <a:ext cx="7179696" cy="7179696"/>
        </a:xfrm>
        <a:prstGeom prst="blockArc">
          <a:avLst>
            <a:gd name="adj1" fmla="val 18900000"/>
            <a:gd name="adj2" fmla="val 2700000"/>
            <a:gd name="adj3" fmla="val 301"/>
          </a:avLst>
        </a:pr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B651D3C-697D-486C-B392-21F1B3A3D811}">
      <dsp:nvSpPr>
        <dsp:cNvPr id="0" name=""/>
        <dsp:cNvSpPr/>
      </dsp:nvSpPr>
      <dsp:spPr>
        <a:xfrm>
          <a:off x="374180" y="242483"/>
          <a:ext cx="7708011" cy="484753"/>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4773"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Giới</a:t>
          </a:r>
          <a:r>
            <a:rPr lang="en-US" sz="2800" kern="12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kern="12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thiệu</a:t>
          </a:r>
          <a:r>
            <a:rPr lang="en-US" sz="2800" kern="12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kern="12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thành</a:t>
          </a:r>
          <a:r>
            <a:rPr lang="en-US" sz="2800" kern="12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kern="12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viên</a:t>
          </a:r>
          <a:endParaRPr lang="en-US" sz="2800" kern="12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374180" y="242483"/>
        <a:ext cx="7708011" cy="484753"/>
      </dsp:txXfrm>
    </dsp:sp>
    <dsp:sp modelId="{640220AF-07E9-4754-B74C-C2F59046F368}">
      <dsp:nvSpPr>
        <dsp:cNvPr id="0" name=""/>
        <dsp:cNvSpPr/>
      </dsp:nvSpPr>
      <dsp:spPr>
        <a:xfrm>
          <a:off x="71208" y="181889"/>
          <a:ext cx="605942" cy="605942"/>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4F2F0B7E-724B-410D-9781-83F5C5A787B7}">
      <dsp:nvSpPr>
        <dsp:cNvPr id="0" name=""/>
        <dsp:cNvSpPr/>
      </dsp:nvSpPr>
      <dsp:spPr>
        <a:xfrm>
          <a:off x="813168" y="970041"/>
          <a:ext cx="7269022" cy="484753"/>
        </a:xfrm>
        <a:prstGeom prst="rect">
          <a:avLst/>
        </a:prstGeom>
        <a:gradFill rotWithShape="0">
          <a:gsLst>
            <a:gs pos="0">
              <a:schemeClr val="accent5">
                <a:hueOff val="-1655646"/>
                <a:satOff val="6635"/>
                <a:lumOff val="1438"/>
                <a:alphaOff val="0"/>
                <a:shade val="51000"/>
                <a:satMod val="130000"/>
              </a:schemeClr>
            </a:gs>
            <a:gs pos="80000">
              <a:schemeClr val="accent5">
                <a:hueOff val="-1655646"/>
                <a:satOff val="6635"/>
                <a:lumOff val="1438"/>
                <a:alphaOff val="0"/>
                <a:shade val="93000"/>
                <a:satMod val="130000"/>
              </a:schemeClr>
            </a:gs>
            <a:gs pos="100000">
              <a:schemeClr val="accent5">
                <a:hueOff val="-1655646"/>
                <a:satOff val="6635"/>
                <a:lumOff val="143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4773"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Giới</a:t>
          </a:r>
          <a:r>
            <a:rPr lang="en-US" sz="2800" kern="12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kern="12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thiệu</a:t>
          </a:r>
          <a:r>
            <a:rPr lang="en-US" sz="2800" kern="12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kern="12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đề</a:t>
          </a:r>
          <a:r>
            <a:rPr lang="en-US" sz="2800" kern="12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kern="12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tài</a:t>
          </a:r>
          <a:endParaRPr lang="en-US" sz="2800" kern="12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813168" y="970041"/>
        <a:ext cx="7269022" cy="484753"/>
      </dsp:txXfrm>
    </dsp:sp>
    <dsp:sp modelId="{5FD5F703-6E47-4491-A496-7FA406F1D4C2}">
      <dsp:nvSpPr>
        <dsp:cNvPr id="0" name=""/>
        <dsp:cNvSpPr/>
      </dsp:nvSpPr>
      <dsp:spPr>
        <a:xfrm>
          <a:off x="510197" y="909447"/>
          <a:ext cx="605942" cy="605942"/>
        </a:xfrm>
        <a:prstGeom prst="ellipse">
          <a:avLst/>
        </a:prstGeom>
        <a:solidFill>
          <a:schemeClr val="lt1">
            <a:hueOff val="0"/>
            <a:satOff val="0"/>
            <a:lumOff val="0"/>
            <a:alphaOff val="0"/>
          </a:schemeClr>
        </a:solidFill>
        <a:ln w="9525" cap="flat" cmpd="sng" algn="ctr">
          <a:solidFill>
            <a:schemeClr val="accent5">
              <a:hueOff val="-1655646"/>
              <a:satOff val="6635"/>
              <a:lumOff val="143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0363587A-0506-4B8A-B51F-D0149EC0A68B}">
      <dsp:nvSpPr>
        <dsp:cNvPr id="0" name=""/>
        <dsp:cNvSpPr/>
      </dsp:nvSpPr>
      <dsp:spPr>
        <a:xfrm>
          <a:off x="1053731" y="1697065"/>
          <a:ext cx="7028459" cy="484753"/>
        </a:xfrm>
        <a:prstGeom prst="rect">
          <a:avLst/>
        </a:prstGeom>
        <a:gradFill rotWithShape="0">
          <a:gsLst>
            <a:gs pos="0">
              <a:schemeClr val="accent5">
                <a:hueOff val="-3311292"/>
                <a:satOff val="13270"/>
                <a:lumOff val="2876"/>
                <a:alphaOff val="0"/>
                <a:shade val="51000"/>
                <a:satMod val="130000"/>
              </a:schemeClr>
            </a:gs>
            <a:gs pos="80000">
              <a:schemeClr val="accent5">
                <a:hueOff val="-3311292"/>
                <a:satOff val="13270"/>
                <a:lumOff val="2876"/>
                <a:alphaOff val="0"/>
                <a:shade val="93000"/>
                <a:satMod val="130000"/>
              </a:schemeClr>
            </a:gs>
            <a:gs pos="100000">
              <a:schemeClr val="accent5">
                <a:hueOff val="-3311292"/>
                <a:satOff val="13270"/>
                <a:lumOff val="287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4773"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Khảo</a:t>
          </a:r>
          <a:r>
            <a:rPr lang="en-US" sz="2800" kern="12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kern="12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sát</a:t>
          </a:r>
          <a:r>
            <a:rPr lang="en-US" sz="2800" kern="12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kern="12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phân</a:t>
          </a:r>
          <a:r>
            <a:rPr lang="en-US" sz="2800" kern="12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kern="12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tích</a:t>
          </a:r>
          <a:endParaRPr lang="en-US" sz="2800" kern="12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53731" y="1697065"/>
        <a:ext cx="7028459" cy="484753"/>
      </dsp:txXfrm>
    </dsp:sp>
    <dsp:sp modelId="{F9D0EED0-1F00-4E73-8B5B-C06A9717047D}">
      <dsp:nvSpPr>
        <dsp:cNvPr id="0" name=""/>
        <dsp:cNvSpPr/>
      </dsp:nvSpPr>
      <dsp:spPr>
        <a:xfrm>
          <a:off x="750760" y="1636471"/>
          <a:ext cx="605942" cy="605942"/>
        </a:xfrm>
        <a:prstGeom prst="ellipse">
          <a:avLst/>
        </a:prstGeom>
        <a:solidFill>
          <a:schemeClr val="lt1">
            <a:hueOff val="0"/>
            <a:satOff val="0"/>
            <a:lumOff val="0"/>
            <a:alphaOff val="0"/>
          </a:schemeClr>
        </a:solidFill>
        <a:ln w="9525" cap="flat" cmpd="sng" algn="ctr">
          <a:solidFill>
            <a:schemeClr val="accent5">
              <a:hueOff val="-3311292"/>
              <a:satOff val="13270"/>
              <a:lumOff val="2876"/>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29579F85-8761-48C1-97E7-8F1CBE6AD741}">
      <dsp:nvSpPr>
        <dsp:cNvPr id="0" name=""/>
        <dsp:cNvSpPr/>
      </dsp:nvSpPr>
      <dsp:spPr>
        <a:xfrm>
          <a:off x="1130541" y="2424623"/>
          <a:ext cx="6951649" cy="484753"/>
        </a:xfrm>
        <a:prstGeom prst="rect">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4773"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Thiết</a:t>
          </a:r>
          <a:r>
            <a:rPr lang="en-US" sz="2800" kern="12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kern="12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a:t>
          </a:r>
          <a:endParaRPr lang="en-US" sz="2800" kern="12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130541" y="2424623"/>
        <a:ext cx="6951649" cy="484753"/>
      </dsp:txXfrm>
    </dsp:sp>
    <dsp:sp modelId="{1DD9020A-831B-4542-86BB-4E1462701953}">
      <dsp:nvSpPr>
        <dsp:cNvPr id="0" name=""/>
        <dsp:cNvSpPr/>
      </dsp:nvSpPr>
      <dsp:spPr>
        <a:xfrm>
          <a:off x="827570" y="2364028"/>
          <a:ext cx="605942" cy="605942"/>
        </a:xfrm>
        <a:prstGeom prst="ellipse">
          <a:avLst/>
        </a:prstGeom>
        <a:solidFill>
          <a:schemeClr val="lt1">
            <a:hueOff val="0"/>
            <a:satOff val="0"/>
            <a:lumOff val="0"/>
            <a:alphaOff val="0"/>
          </a:schemeClr>
        </a:solidFill>
        <a:ln w="9525" cap="flat" cmpd="sng" algn="ctr">
          <a:solidFill>
            <a:schemeClr val="accent5">
              <a:hueOff val="-4966938"/>
              <a:satOff val="19906"/>
              <a:lumOff val="4314"/>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D7B63A41-1DCD-47CA-A165-AE17C46B1349}">
      <dsp:nvSpPr>
        <dsp:cNvPr id="0" name=""/>
        <dsp:cNvSpPr/>
      </dsp:nvSpPr>
      <dsp:spPr>
        <a:xfrm>
          <a:off x="1053731" y="3152180"/>
          <a:ext cx="7028459" cy="484753"/>
        </a:xfrm>
        <a:prstGeom prst="rect">
          <a:avLst/>
        </a:prstGeom>
        <a:gradFill rotWithShape="0">
          <a:gsLst>
            <a:gs pos="0">
              <a:schemeClr val="accent5">
                <a:hueOff val="-6622584"/>
                <a:satOff val="26541"/>
                <a:lumOff val="5752"/>
                <a:alphaOff val="0"/>
                <a:shade val="51000"/>
                <a:satMod val="130000"/>
              </a:schemeClr>
            </a:gs>
            <a:gs pos="80000">
              <a:schemeClr val="accent5">
                <a:hueOff val="-6622584"/>
                <a:satOff val="26541"/>
                <a:lumOff val="5752"/>
                <a:alphaOff val="0"/>
                <a:shade val="93000"/>
                <a:satMod val="130000"/>
              </a:schemeClr>
            </a:gs>
            <a:gs pos="100000">
              <a:schemeClr val="accent5">
                <a:hueOff val="-6622584"/>
                <a:satOff val="26541"/>
                <a:lumOff val="57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4773"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Thực</a:t>
          </a:r>
          <a:r>
            <a:rPr lang="en-US" sz="2800" kern="12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kern="12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hiện</a:t>
          </a:r>
          <a:endParaRPr lang="en-US" sz="2800" kern="12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dsp:txBody>
      <dsp:txXfrm>
        <a:off x="1053731" y="3152180"/>
        <a:ext cx="7028459" cy="484753"/>
      </dsp:txXfrm>
    </dsp:sp>
    <dsp:sp modelId="{B6B1A42F-9A23-4915-9573-9A5BC35340DB}">
      <dsp:nvSpPr>
        <dsp:cNvPr id="0" name=""/>
        <dsp:cNvSpPr/>
      </dsp:nvSpPr>
      <dsp:spPr>
        <a:xfrm>
          <a:off x="750760" y="3091586"/>
          <a:ext cx="605942" cy="605942"/>
        </a:xfrm>
        <a:prstGeom prst="ellipse">
          <a:avLst/>
        </a:prstGeom>
        <a:solidFill>
          <a:schemeClr val="lt1">
            <a:hueOff val="0"/>
            <a:satOff val="0"/>
            <a:lumOff val="0"/>
            <a:alphaOff val="0"/>
          </a:schemeClr>
        </a:solidFill>
        <a:ln w="9525" cap="flat" cmpd="sng" algn="ctr">
          <a:solidFill>
            <a:schemeClr val="accent5">
              <a:hueOff val="-6622584"/>
              <a:satOff val="26541"/>
              <a:lumOff val="5752"/>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352E489B-051F-4DFF-8A58-FCD79C17B4BE}">
      <dsp:nvSpPr>
        <dsp:cNvPr id="0" name=""/>
        <dsp:cNvSpPr/>
      </dsp:nvSpPr>
      <dsp:spPr>
        <a:xfrm>
          <a:off x="813168" y="3879204"/>
          <a:ext cx="7269022" cy="484753"/>
        </a:xfrm>
        <a:prstGeom prst="rect">
          <a:avLst/>
        </a:prstGeom>
        <a:gradFill rotWithShape="0">
          <a:gsLst>
            <a:gs pos="0">
              <a:schemeClr val="accent5">
                <a:hueOff val="-8278230"/>
                <a:satOff val="33176"/>
                <a:lumOff val="7190"/>
                <a:alphaOff val="0"/>
                <a:shade val="51000"/>
                <a:satMod val="130000"/>
              </a:schemeClr>
            </a:gs>
            <a:gs pos="80000">
              <a:schemeClr val="accent5">
                <a:hueOff val="-8278230"/>
                <a:satOff val="33176"/>
                <a:lumOff val="7190"/>
                <a:alphaOff val="0"/>
                <a:shade val="93000"/>
                <a:satMod val="130000"/>
              </a:schemeClr>
            </a:gs>
            <a:gs pos="100000">
              <a:schemeClr val="accent5">
                <a:hueOff val="-8278230"/>
                <a:satOff val="33176"/>
                <a:lumOff val="719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4773"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Demo</a:t>
          </a:r>
        </a:p>
      </dsp:txBody>
      <dsp:txXfrm>
        <a:off x="813168" y="3879204"/>
        <a:ext cx="7269022" cy="484753"/>
      </dsp:txXfrm>
    </dsp:sp>
    <dsp:sp modelId="{4A5EE8D5-565A-4B27-B328-7E4D6662801C}">
      <dsp:nvSpPr>
        <dsp:cNvPr id="0" name=""/>
        <dsp:cNvSpPr/>
      </dsp:nvSpPr>
      <dsp:spPr>
        <a:xfrm>
          <a:off x="510197" y="3818610"/>
          <a:ext cx="605942" cy="605942"/>
        </a:xfrm>
        <a:prstGeom prst="ellipse">
          <a:avLst/>
        </a:prstGeom>
        <a:solidFill>
          <a:schemeClr val="lt1">
            <a:hueOff val="0"/>
            <a:satOff val="0"/>
            <a:lumOff val="0"/>
            <a:alphaOff val="0"/>
          </a:schemeClr>
        </a:solidFill>
        <a:ln w="9525" cap="flat" cmpd="sng" algn="ctr">
          <a:solidFill>
            <a:schemeClr val="accent5">
              <a:hueOff val="-8278230"/>
              <a:satOff val="33176"/>
              <a:lumOff val="719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7CA979A-C24F-42E0-820B-826064054B59}">
      <dsp:nvSpPr>
        <dsp:cNvPr id="0" name=""/>
        <dsp:cNvSpPr/>
      </dsp:nvSpPr>
      <dsp:spPr>
        <a:xfrm>
          <a:off x="374180" y="4606762"/>
          <a:ext cx="7708011" cy="484753"/>
        </a:xfrm>
        <a:prstGeom prst="rect">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4773"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Khó</a:t>
          </a:r>
          <a:r>
            <a:rPr lang="en-US" sz="2800" kern="12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kern="12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khăn</a:t>
          </a:r>
          <a:r>
            <a:rPr lang="en-US" sz="2800" kern="12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kern="12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a:t>
          </a:r>
          <a:r>
            <a:rPr lang="en-US" sz="2800" kern="12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kern="1200" cap="small" baseline="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Luận</a:t>
          </a:r>
          <a:r>
            <a:rPr lang="en-US" sz="2800" kern="1200" cap="small"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dsp:txBody>
      <dsp:txXfrm>
        <a:off x="374180" y="4606762"/>
        <a:ext cx="7708011" cy="484753"/>
      </dsp:txXfrm>
    </dsp:sp>
    <dsp:sp modelId="{799C5623-02C1-4B16-BA3B-918B780D09C8}">
      <dsp:nvSpPr>
        <dsp:cNvPr id="0" name=""/>
        <dsp:cNvSpPr/>
      </dsp:nvSpPr>
      <dsp:spPr>
        <a:xfrm>
          <a:off x="71208" y="4546168"/>
          <a:ext cx="605942" cy="605942"/>
        </a:xfrm>
        <a:prstGeom prst="ellipse">
          <a:avLst/>
        </a:prstGeom>
        <a:solidFill>
          <a:schemeClr val="lt1">
            <a:hueOff val="0"/>
            <a:satOff val="0"/>
            <a:lumOff val="0"/>
            <a:alphaOff val="0"/>
          </a:schemeClr>
        </a:soli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cs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cs typeface="Arial" charset="0"/>
              </a:defRPr>
            </a:lvl1pPr>
          </a:lstStyle>
          <a:p>
            <a:pPr>
              <a:defRPr/>
            </a:pPr>
            <a:fld id="{F706F5A5-6061-4764-AC5B-BFB754D8818B}" type="datetimeFigureOut">
              <a:rPr lang="en-US"/>
              <a:pPr>
                <a:defRPr/>
              </a:pPr>
              <a:t>12/18/2023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cs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cs typeface="Arial" charset="0"/>
              </a:defRPr>
            </a:lvl1pPr>
          </a:lstStyle>
          <a:p>
            <a:pPr>
              <a:defRPr/>
            </a:pPr>
            <a:fld id="{BDF513E7-0569-4A5F-A2FA-69DB3887BB96}" type="slidenum">
              <a:rPr lang="en-US"/>
              <a:pPr>
                <a:defRPr/>
              </a:pPr>
              <a:t>‹#›</a:t>
            </a:fld>
            <a:endParaRPr lang="en-US"/>
          </a:p>
        </p:txBody>
      </p:sp>
    </p:spTree>
    <p:extLst>
      <p:ext uri="{BB962C8B-B14F-4D97-AF65-F5344CB8AC3E}">
        <p14:creationId xmlns:p14="http://schemas.microsoft.com/office/powerpoint/2010/main" val="42703537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3.gi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0658" y="228600"/>
            <a:ext cx="11315700" cy="346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a:xfrm>
            <a:off x="711200" y="2130426"/>
            <a:ext cx="10363200" cy="1470025"/>
          </a:xfrm>
        </p:spPr>
        <p:txBody>
          <a:bodyPr/>
          <a:lstStyle>
            <a:lvl1pPr>
              <a:defRPr>
                <a:solidFill>
                  <a:schemeClr val="tx1"/>
                </a:solidFill>
                <a:latin typeface="Tahoma" pitchFamily="34" charset="0"/>
                <a:cs typeface="Tahoma" pitchFamily="34"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accent2">
                    <a:lumMod val="75000"/>
                  </a:schemeClr>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27"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51858" y="5791200"/>
            <a:ext cx="10604500" cy="797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3200" y="152400"/>
            <a:ext cx="2743200" cy="715268"/>
          </a:xfrm>
          <a:prstGeom prst="rect">
            <a:avLst/>
          </a:prstGeom>
        </p:spPr>
      </p:pic>
    </p:spTree>
  </p:cSld>
  <p:clrMapOvr>
    <a:masterClrMapping/>
  </p:clrMapOvr>
  <p:transition>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014D14-DC74-4604-AEF3-DC27AC7D349E}" type="datetimeFigureOut">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9E7167-6F04-431C-A21A-0397AB77542B}" type="slidenum">
              <a:rPr lang="en-US" smtClean="0"/>
              <a:t>‹#›</a:t>
            </a:fld>
            <a:endParaRPr lang="en-US"/>
          </a:p>
        </p:txBody>
      </p:sp>
    </p:spTree>
    <p:extLst>
      <p:ext uri="{BB962C8B-B14F-4D97-AF65-F5344CB8AC3E}">
        <p14:creationId xmlns:p14="http://schemas.microsoft.com/office/powerpoint/2010/main" val="288377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A014D14-DC74-4604-AEF3-DC27AC7D349E}" type="datetimeFigureOut">
              <a:rPr lang="en-US" smtClean="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9E7167-6F04-431C-A21A-0397AB77542B}" type="slidenum">
              <a:rPr lang="en-US" smtClean="0"/>
              <a:t>‹#›</a:t>
            </a:fld>
            <a:endParaRPr lang="en-US"/>
          </a:p>
        </p:txBody>
      </p:sp>
    </p:spTree>
    <p:extLst>
      <p:ext uri="{BB962C8B-B14F-4D97-AF65-F5344CB8AC3E}">
        <p14:creationId xmlns:p14="http://schemas.microsoft.com/office/powerpoint/2010/main" val="3837184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014D14-DC74-4604-AEF3-DC27AC7D349E}" type="datetimeFigureOut">
              <a:rPr lang="en-US" smtClean="0"/>
              <a:t>12/18/2023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9E7167-6F04-431C-A21A-0397AB77542B}" type="slidenum">
              <a:rPr lang="en-US" smtClean="0"/>
              <a:t>‹#›</a:t>
            </a:fld>
            <a:endParaRPr lang="en-US"/>
          </a:p>
        </p:txBody>
      </p:sp>
    </p:spTree>
    <p:extLst>
      <p:ext uri="{BB962C8B-B14F-4D97-AF65-F5344CB8AC3E}">
        <p14:creationId xmlns:p14="http://schemas.microsoft.com/office/powerpoint/2010/main" val="3559548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014D14-DC74-4604-AEF3-DC27AC7D349E}" type="datetimeFigureOut">
              <a:rPr lang="en-US" smtClean="0"/>
              <a:t>12/18/2023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9E7167-6F04-431C-A21A-0397AB77542B}" type="slidenum">
              <a:rPr lang="en-US" smtClean="0"/>
              <a:t>‹#›</a:t>
            </a:fld>
            <a:endParaRPr lang="en-US"/>
          </a:p>
        </p:txBody>
      </p:sp>
    </p:spTree>
    <p:extLst>
      <p:ext uri="{BB962C8B-B14F-4D97-AF65-F5344CB8AC3E}">
        <p14:creationId xmlns:p14="http://schemas.microsoft.com/office/powerpoint/2010/main" val="463635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014D14-DC74-4604-AEF3-DC27AC7D349E}" type="datetimeFigureOut">
              <a:rPr lang="en-US" smtClean="0"/>
              <a:t>12/18/2023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9E7167-6F04-431C-A21A-0397AB77542B}" type="slidenum">
              <a:rPr lang="en-US" smtClean="0"/>
              <a:t>‹#›</a:t>
            </a:fld>
            <a:endParaRPr lang="en-US"/>
          </a:p>
        </p:txBody>
      </p:sp>
    </p:spTree>
    <p:extLst>
      <p:ext uri="{BB962C8B-B14F-4D97-AF65-F5344CB8AC3E}">
        <p14:creationId xmlns:p14="http://schemas.microsoft.com/office/powerpoint/2010/main" val="2028967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A014D14-DC74-4604-AEF3-DC27AC7D349E}" type="datetimeFigureOut">
              <a:rPr lang="en-US" smtClean="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9E7167-6F04-431C-A21A-0397AB77542B}" type="slidenum">
              <a:rPr lang="en-US" smtClean="0"/>
              <a:t>‹#›</a:t>
            </a:fld>
            <a:endParaRPr lang="en-US"/>
          </a:p>
        </p:txBody>
      </p:sp>
    </p:spTree>
    <p:extLst>
      <p:ext uri="{BB962C8B-B14F-4D97-AF65-F5344CB8AC3E}">
        <p14:creationId xmlns:p14="http://schemas.microsoft.com/office/powerpoint/2010/main" val="10669221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A014D14-DC74-4604-AEF3-DC27AC7D349E}" type="datetimeFigureOut">
              <a:rPr lang="en-US" smtClean="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9E7167-6F04-431C-A21A-0397AB77542B}" type="slidenum">
              <a:rPr lang="en-US" smtClean="0"/>
              <a:t>‹#›</a:t>
            </a:fld>
            <a:endParaRPr lang="en-US"/>
          </a:p>
        </p:txBody>
      </p:sp>
    </p:spTree>
    <p:extLst>
      <p:ext uri="{BB962C8B-B14F-4D97-AF65-F5344CB8AC3E}">
        <p14:creationId xmlns:p14="http://schemas.microsoft.com/office/powerpoint/2010/main" val="263052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014D14-DC74-4604-AEF3-DC27AC7D349E}" type="datetimeFigureOut">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9E7167-6F04-431C-A21A-0397AB77542B}" type="slidenum">
              <a:rPr lang="en-US" smtClean="0"/>
              <a:t>‹#›</a:t>
            </a:fld>
            <a:endParaRPr lang="en-US"/>
          </a:p>
        </p:txBody>
      </p:sp>
    </p:spTree>
    <p:extLst>
      <p:ext uri="{BB962C8B-B14F-4D97-AF65-F5344CB8AC3E}">
        <p14:creationId xmlns:p14="http://schemas.microsoft.com/office/powerpoint/2010/main" val="37627325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014D14-DC74-4604-AEF3-DC27AC7D349E}" type="datetimeFigureOut">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9E7167-6F04-431C-A21A-0397AB77542B}" type="slidenum">
              <a:rPr lang="en-US" smtClean="0"/>
              <a:t>‹#›</a:t>
            </a:fld>
            <a:endParaRPr lang="en-US"/>
          </a:p>
        </p:txBody>
      </p:sp>
    </p:spTree>
    <p:extLst>
      <p:ext uri="{BB962C8B-B14F-4D97-AF65-F5344CB8AC3E}">
        <p14:creationId xmlns:p14="http://schemas.microsoft.com/office/powerpoint/2010/main" val="367399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10972800" cy="5181600"/>
          </a:xfrm>
        </p:spPr>
        <p:txBody>
          <a:bodyPr/>
          <a:lstStyle>
            <a:lvl1pPr>
              <a:buFontTx/>
              <a:buBlip>
                <a:blip r:embed="rId2"/>
              </a:buBlip>
              <a:defRPr>
                <a:solidFill>
                  <a:schemeClr val="accent2">
                    <a:lumMod val="75000"/>
                  </a:schemeClr>
                </a:solidFill>
                <a:latin typeface="Segoe UI" panose="020B0502040204020203" pitchFamily="34" charset="0"/>
                <a:cs typeface="Segoe UI" panose="020B0502040204020203" pitchFamily="34" charset="0"/>
              </a:defRPr>
            </a:lvl1pPr>
            <a:lvl2pPr>
              <a:buFontTx/>
              <a:buBlip>
                <a:blip r:embed="rId3"/>
              </a:buBlip>
              <a:defRPr>
                <a:solidFill>
                  <a:schemeClr val="tx1"/>
                </a:solidFill>
                <a:latin typeface="Segoe UI" panose="020B0502040204020203" pitchFamily="34" charset="0"/>
                <a:cs typeface="Segoe UI" panose="020B0502040204020203" pitchFamily="34" charset="0"/>
              </a:defRPr>
            </a:lvl2pPr>
            <a:lvl3pPr>
              <a:buFontTx/>
              <a:buBlip>
                <a:blip r:embed="rId4"/>
              </a:buBlip>
              <a:defRPr>
                <a:solidFill>
                  <a:schemeClr val="tx1"/>
                </a:solidFill>
                <a:latin typeface="Segoe UI" panose="020B0502040204020203" pitchFamily="34" charset="0"/>
                <a:cs typeface="Segoe UI" panose="020B0502040204020203" pitchFamily="34" charset="0"/>
              </a:defRPr>
            </a:lvl3pPr>
            <a:lvl4pPr>
              <a:defRPr>
                <a:solidFill>
                  <a:schemeClr val="tx1"/>
                </a:solidFill>
                <a:latin typeface="Segoe UI" panose="020B0502040204020203" pitchFamily="34" charset="0"/>
                <a:cs typeface="Segoe UI" panose="020B0502040204020203" pitchFamily="34" charset="0"/>
              </a:defRPr>
            </a:lvl4pPr>
            <a:lvl5pPr>
              <a:defRPr>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133601" y="152400"/>
            <a:ext cx="9448799" cy="838200"/>
          </a:xfrm>
        </p:spPr>
        <p:txBody>
          <a:bodyPr anchor="b"/>
          <a:lstStyle>
            <a:lvl1pPr algn="r">
              <a:defRPr sz="3600" b="1" cap="small" baseline="0">
                <a:solidFill>
                  <a:schemeClr val="accent6">
                    <a:lumMod val="75000"/>
                  </a:schemeClr>
                </a:solidFill>
                <a:effectLst>
                  <a:outerShdw blurRad="38100" dist="38100" dir="2700000" algn="tl">
                    <a:srgbClr val="000000">
                      <a:alpha val="43137"/>
                    </a:srgbClr>
                  </a:outerShdw>
                </a:effectLst>
              </a:defRPr>
            </a:lvl1pPr>
          </a:lstStyle>
          <a:p>
            <a:r>
              <a:rPr lang="en-US" dirty="0"/>
              <a:t>Click to edit Master title style</a:t>
            </a:r>
          </a:p>
        </p:txBody>
      </p:sp>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6400" y="381000"/>
            <a:ext cx="1625600" cy="575734"/>
          </a:xfrm>
          <a:prstGeom prst="rect">
            <a:avLst/>
          </a:prstGeom>
        </p:spPr>
      </p:pic>
      <p:cxnSp>
        <p:nvCxnSpPr>
          <p:cNvPr id="10" name="Straight Connector 9"/>
          <p:cNvCxnSpPr/>
          <p:nvPr userDrawn="1"/>
        </p:nvCxnSpPr>
        <p:spPr>
          <a:xfrm>
            <a:off x="609600" y="1066800"/>
            <a:ext cx="10972800" cy="0"/>
          </a:xfrm>
          <a:prstGeom prst="line">
            <a:avLst/>
          </a:prstGeom>
        </p:spPr>
        <p:style>
          <a:lnRef idx="3">
            <a:schemeClr val="accent6"/>
          </a:lnRef>
          <a:fillRef idx="0">
            <a:schemeClr val="accent6"/>
          </a:fillRef>
          <a:effectRef idx="2">
            <a:schemeClr val="accent6"/>
          </a:effectRef>
          <a:fontRef idx="minor">
            <a:schemeClr val="tx1"/>
          </a:fontRef>
        </p:style>
      </p:cxnSp>
    </p:spTree>
  </p:cSld>
  <p:clrMapOvr>
    <a:masterClrMapping/>
  </p:clrMapOvr>
  <p:transition>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6" descr="logo.png"/>
          <p:cNvPicPr>
            <a:picLocks noChangeAspect="1"/>
          </p:cNvPicPr>
          <p:nvPr userDrawn="1"/>
        </p:nvPicPr>
        <p:blipFill>
          <a:blip r:embed="rId2" cstate="print"/>
          <a:srcRect/>
          <a:stretch>
            <a:fillRect/>
          </a:stretch>
        </p:blipFill>
        <p:spPr bwMode="auto">
          <a:xfrm>
            <a:off x="0" y="-304800"/>
            <a:ext cx="12192000" cy="2057400"/>
          </a:xfrm>
          <a:prstGeom prst="rect">
            <a:avLst/>
          </a:prstGeom>
          <a:noFill/>
          <a:ln w="9525">
            <a:noFill/>
            <a:miter lim="800000"/>
            <a:headEnd/>
            <a:tailEnd/>
          </a:ln>
        </p:spPr>
      </p:pic>
      <p:cxnSp>
        <p:nvCxnSpPr>
          <p:cNvPr id="5" name="Straight Connector 4"/>
          <p:cNvCxnSpPr/>
          <p:nvPr userDrawn="1"/>
        </p:nvCxnSpPr>
        <p:spPr>
          <a:xfrm>
            <a:off x="609600" y="6324600"/>
            <a:ext cx="109728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152400"/>
            <a:ext cx="10972800" cy="1143000"/>
          </a:xfrm>
        </p:spPr>
        <p:txBody>
          <a:bodyPr/>
          <a:lstStyle>
            <a:lvl1pPr algn="r">
              <a:defRPr b="1" i="0">
                <a:solidFill>
                  <a:srgbClr val="0070C0"/>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accent2">
                    <a:lumMod val="75000"/>
                  </a:schemeClr>
                </a:solidFill>
                <a:latin typeface="Tahoma" pitchFamily="34" charset="0"/>
                <a:cs typeface="Tahoma" pitchFamily="34" charset="0"/>
              </a:defRPr>
            </a:lvl1pPr>
            <a:lvl2pPr>
              <a:defRPr>
                <a:solidFill>
                  <a:schemeClr val="tx1"/>
                </a:solidFill>
                <a:latin typeface="Tahoma" pitchFamily="34" charset="0"/>
                <a:cs typeface="Tahoma" pitchFamily="34" charset="0"/>
              </a:defRPr>
            </a:lvl2pPr>
            <a:lvl3pPr>
              <a:defRPr>
                <a:solidFill>
                  <a:schemeClr val="tx1"/>
                </a:solidFill>
                <a:latin typeface="Tahoma" pitchFamily="34" charset="0"/>
                <a:cs typeface="Tahoma" pitchFamily="34" charset="0"/>
              </a:defRPr>
            </a:lvl3pPr>
            <a:lvl4pPr>
              <a:defRPr>
                <a:solidFill>
                  <a:schemeClr val="tx1"/>
                </a:solidFill>
                <a:latin typeface="Tahoma" pitchFamily="34" charset="0"/>
                <a:cs typeface="Tahoma" pitchFamily="34" charset="0"/>
              </a:defRPr>
            </a:lvl4pPr>
            <a:lvl5pPr>
              <a:defRPr>
                <a:solidFill>
                  <a:schemeClr val="tx1"/>
                </a:solidFill>
                <a:latin typeface="Tahoma" pitchFamily="34" charset="0"/>
                <a:cs typeface="Tahom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a:spLocks noGrp="1"/>
          </p:cNvSpPr>
          <p:nvPr>
            <p:ph type="ftr" sz="quarter" idx="10"/>
          </p:nvPr>
        </p:nvSpPr>
        <p:spPr>
          <a:xfrm>
            <a:off x="609600" y="6340476"/>
            <a:ext cx="8128000" cy="365125"/>
          </a:xfrm>
        </p:spPr>
        <p:txBody>
          <a:bodyPr/>
          <a:lstStyle>
            <a:lvl1pPr algn="l">
              <a:defRPr>
                <a:latin typeface="Tahoma" pitchFamily="34" charset="0"/>
                <a:cs typeface="Tahoma" pitchFamily="34" charset="0"/>
              </a:defRPr>
            </a:lvl1pPr>
          </a:lstStyle>
          <a:p>
            <a:pPr>
              <a:defRPr/>
            </a:pPr>
            <a:r>
              <a:rPr lang="en-US"/>
              <a:t>&lt;Title&gt;</a:t>
            </a:r>
          </a:p>
        </p:txBody>
      </p:sp>
      <p:sp>
        <p:nvSpPr>
          <p:cNvPr id="7" name="Slide Number Placeholder 5"/>
          <p:cNvSpPr>
            <a:spLocks noGrp="1"/>
          </p:cNvSpPr>
          <p:nvPr>
            <p:ph type="sldNum" sz="quarter" idx="11"/>
          </p:nvPr>
        </p:nvSpPr>
        <p:spPr>
          <a:xfrm>
            <a:off x="8839200" y="6356351"/>
            <a:ext cx="2844800" cy="365125"/>
          </a:xfrm>
        </p:spPr>
        <p:txBody>
          <a:bodyPr/>
          <a:lstStyle>
            <a:lvl1pPr>
              <a:defRPr>
                <a:latin typeface="Tahoma" pitchFamily="34" charset="0"/>
                <a:cs typeface="Tahoma" pitchFamily="34" charset="0"/>
              </a:defRPr>
            </a:lvl1pPr>
          </a:lstStyle>
          <a:p>
            <a:pPr>
              <a:defRPr/>
            </a:pPr>
            <a:fld id="{0269FD7F-F1B9-4EBE-8876-2DA927AD43EA}" type="slidenum">
              <a:rPr lang="en-US"/>
              <a:pPr>
                <a:defRPr/>
              </a:pPr>
              <a:t>‹#›</a:t>
            </a:fld>
            <a:endParaRPr lang="en-US" dirty="0"/>
          </a:p>
        </p:txBody>
      </p:sp>
      <p:pic>
        <p:nvPicPr>
          <p:cNvPr id="8" name="Picture 7" descr="LOGO FPT POLYTECHNIC.jpg"/>
          <p:cNvPicPr>
            <a:picLocks noChangeAspect="1"/>
          </p:cNvPicPr>
          <p:nvPr userDrawn="1"/>
        </p:nvPicPr>
        <p:blipFill>
          <a:blip r:embed="rId3"/>
          <a:stretch>
            <a:fillRect/>
          </a:stretch>
        </p:blipFill>
        <p:spPr>
          <a:xfrm>
            <a:off x="304800" y="228601"/>
            <a:ext cx="2812253" cy="685800"/>
          </a:xfrm>
          <a:prstGeom prst="rect">
            <a:avLst/>
          </a:prstGeom>
        </p:spPr>
      </p:pic>
    </p:spTree>
  </p:cSld>
  <p:clrMapOvr>
    <a:masterClrMapping/>
  </p:clrMapOvr>
  <p:transition>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4" name="Picture 6" descr="logo.png"/>
          <p:cNvPicPr>
            <a:picLocks noChangeAspect="1"/>
          </p:cNvPicPr>
          <p:nvPr userDrawn="1"/>
        </p:nvPicPr>
        <p:blipFill>
          <a:blip r:embed="rId2" cstate="print"/>
          <a:srcRect/>
          <a:stretch>
            <a:fillRect/>
          </a:stretch>
        </p:blipFill>
        <p:spPr bwMode="auto">
          <a:xfrm>
            <a:off x="0" y="-304800"/>
            <a:ext cx="12192000" cy="2057400"/>
          </a:xfrm>
          <a:prstGeom prst="rect">
            <a:avLst/>
          </a:prstGeom>
          <a:noFill/>
          <a:ln w="9525">
            <a:noFill/>
            <a:miter lim="800000"/>
            <a:headEnd/>
            <a:tailEnd/>
          </a:ln>
        </p:spPr>
      </p:pic>
      <p:cxnSp>
        <p:nvCxnSpPr>
          <p:cNvPr id="5" name="Straight Connector 4"/>
          <p:cNvCxnSpPr/>
          <p:nvPr userDrawn="1"/>
        </p:nvCxnSpPr>
        <p:spPr>
          <a:xfrm>
            <a:off x="609600" y="6324600"/>
            <a:ext cx="109728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152400"/>
            <a:ext cx="10972800" cy="1143000"/>
          </a:xfrm>
        </p:spPr>
        <p:txBody>
          <a:bodyPr/>
          <a:lstStyle>
            <a:lvl1pPr algn="r">
              <a:defRPr b="1">
                <a:solidFill>
                  <a:srgbClr val="0070C0"/>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accent2">
                    <a:lumMod val="75000"/>
                  </a:schemeClr>
                </a:solidFill>
                <a:latin typeface="Tahoma" pitchFamily="34" charset="0"/>
                <a:cs typeface="Tahoma" pitchFamily="34" charset="0"/>
              </a:defRPr>
            </a:lvl1pPr>
            <a:lvl2pPr>
              <a:defRPr>
                <a:solidFill>
                  <a:schemeClr val="tx1"/>
                </a:solidFill>
                <a:latin typeface="Tahoma" pitchFamily="34" charset="0"/>
                <a:cs typeface="Tahoma" pitchFamily="34" charset="0"/>
              </a:defRPr>
            </a:lvl2pPr>
            <a:lvl3pPr>
              <a:defRPr>
                <a:solidFill>
                  <a:schemeClr val="tx1"/>
                </a:solidFill>
                <a:latin typeface="Tahoma" pitchFamily="34" charset="0"/>
                <a:cs typeface="Tahoma" pitchFamily="34" charset="0"/>
              </a:defRPr>
            </a:lvl3pPr>
            <a:lvl4pPr>
              <a:defRPr>
                <a:solidFill>
                  <a:schemeClr val="tx1"/>
                </a:solidFill>
                <a:latin typeface="Tahoma" pitchFamily="34" charset="0"/>
                <a:cs typeface="Tahoma" pitchFamily="34" charset="0"/>
              </a:defRPr>
            </a:lvl4pPr>
            <a:lvl5pPr>
              <a:defRPr>
                <a:solidFill>
                  <a:schemeClr val="tx1"/>
                </a:solidFill>
                <a:latin typeface="Tahoma" pitchFamily="34" charset="0"/>
                <a:cs typeface="Tahom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a:spLocks noGrp="1"/>
          </p:cNvSpPr>
          <p:nvPr>
            <p:ph type="ftr" sz="quarter" idx="10"/>
          </p:nvPr>
        </p:nvSpPr>
        <p:spPr>
          <a:xfrm>
            <a:off x="609600" y="6340476"/>
            <a:ext cx="8128000" cy="365125"/>
          </a:xfrm>
        </p:spPr>
        <p:txBody>
          <a:bodyPr/>
          <a:lstStyle>
            <a:lvl1pPr algn="l">
              <a:defRPr>
                <a:latin typeface="Tahoma" pitchFamily="34" charset="0"/>
                <a:cs typeface="Tahoma" pitchFamily="34" charset="0"/>
              </a:defRPr>
            </a:lvl1pPr>
          </a:lstStyle>
          <a:p>
            <a:pPr>
              <a:defRPr/>
            </a:pPr>
            <a:r>
              <a:rPr lang="en-US"/>
              <a:t>&lt;Title&gt;</a:t>
            </a:r>
          </a:p>
        </p:txBody>
      </p:sp>
      <p:sp>
        <p:nvSpPr>
          <p:cNvPr id="7" name="Slide Number Placeholder 5"/>
          <p:cNvSpPr>
            <a:spLocks noGrp="1"/>
          </p:cNvSpPr>
          <p:nvPr>
            <p:ph type="sldNum" sz="quarter" idx="11"/>
          </p:nvPr>
        </p:nvSpPr>
        <p:spPr>
          <a:xfrm>
            <a:off x="8839200" y="6356351"/>
            <a:ext cx="2844800" cy="365125"/>
          </a:xfrm>
        </p:spPr>
        <p:txBody>
          <a:bodyPr/>
          <a:lstStyle>
            <a:lvl1pPr>
              <a:defRPr>
                <a:latin typeface="Tahoma" pitchFamily="34" charset="0"/>
                <a:cs typeface="Tahoma" pitchFamily="34" charset="0"/>
              </a:defRPr>
            </a:lvl1pPr>
          </a:lstStyle>
          <a:p>
            <a:pPr>
              <a:defRPr/>
            </a:pPr>
            <a:fld id="{ACBE273D-A5B0-43E9-B55F-D261AD9B2B4A}" type="slidenum">
              <a:rPr lang="en-US"/>
              <a:pPr>
                <a:defRPr/>
              </a:pPr>
              <a:t>‹#›</a:t>
            </a:fld>
            <a:endParaRPr lang="en-US" dirty="0"/>
          </a:p>
        </p:txBody>
      </p:sp>
      <p:pic>
        <p:nvPicPr>
          <p:cNvPr id="8" name="Picture 7" descr="LOGO FPT POLYTECHNIC.jpg"/>
          <p:cNvPicPr>
            <a:picLocks noChangeAspect="1"/>
          </p:cNvPicPr>
          <p:nvPr userDrawn="1"/>
        </p:nvPicPr>
        <p:blipFill>
          <a:blip r:embed="rId3"/>
          <a:stretch>
            <a:fillRect/>
          </a:stretch>
        </p:blipFill>
        <p:spPr>
          <a:xfrm>
            <a:off x="304800" y="228601"/>
            <a:ext cx="2812253" cy="685800"/>
          </a:xfrm>
          <a:prstGeom prst="rect">
            <a:avLst/>
          </a:prstGeom>
        </p:spPr>
      </p:pic>
    </p:spTree>
  </p:cSld>
  <p:clrMapOvr>
    <a:masterClrMapping/>
  </p:clrMapOvr>
  <p:transition>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6" descr="logo.png"/>
          <p:cNvPicPr>
            <a:picLocks noChangeAspect="1"/>
          </p:cNvPicPr>
          <p:nvPr userDrawn="1"/>
        </p:nvPicPr>
        <p:blipFill>
          <a:blip r:embed="rId2" cstate="print"/>
          <a:srcRect/>
          <a:stretch>
            <a:fillRect/>
          </a:stretch>
        </p:blipFill>
        <p:spPr bwMode="auto">
          <a:xfrm>
            <a:off x="0" y="-304800"/>
            <a:ext cx="12192000" cy="2057400"/>
          </a:xfrm>
          <a:prstGeom prst="rect">
            <a:avLst/>
          </a:prstGeom>
          <a:noFill/>
          <a:ln w="9525">
            <a:noFill/>
            <a:miter lim="800000"/>
            <a:headEnd/>
            <a:tailEnd/>
          </a:ln>
        </p:spPr>
      </p:pic>
      <p:cxnSp>
        <p:nvCxnSpPr>
          <p:cNvPr id="6" name="Straight Connector 5"/>
          <p:cNvCxnSpPr/>
          <p:nvPr userDrawn="1"/>
        </p:nvCxnSpPr>
        <p:spPr>
          <a:xfrm>
            <a:off x="609600" y="6324600"/>
            <a:ext cx="109728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152400"/>
            <a:ext cx="10972800" cy="1143000"/>
          </a:xfrm>
        </p:spPr>
        <p:txBody>
          <a:bodyPr/>
          <a:lstStyle>
            <a:lvl1pPr algn="r">
              <a:defRPr b="1">
                <a:solidFill>
                  <a:srgbClr val="0070C0"/>
                </a:solidFill>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solidFill>
                  <a:schemeClr val="accent2">
                    <a:lumMod val="75000"/>
                  </a:schemeClr>
                </a:solidFill>
                <a:latin typeface="Tahoma" pitchFamily="34" charset="0"/>
                <a:cs typeface="Tahoma" pitchFamily="34" charset="0"/>
              </a:defRPr>
            </a:lvl1pPr>
            <a:lvl2pPr>
              <a:defRPr sz="2400">
                <a:solidFill>
                  <a:schemeClr val="tx1"/>
                </a:solidFill>
                <a:latin typeface="Tahoma" pitchFamily="34" charset="0"/>
                <a:cs typeface="Tahoma" pitchFamily="34" charset="0"/>
              </a:defRPr>
            </a:lvl2pPr>
            <a:lvl3pPr>
              <a:defRPr sz="2000">
                <a:solidFill>
                  <a:schemeClr val="tx1"/>
                </a:solidFill>
                <a:latin typeface="Tahoma" pitchFamily="34" charset="0"/>
                <a:cs typeface="Tahoma" pitchFamily="34" charset="0"/>
              </a:defRPr>
            </a:lvl3pPr>
            <a:lvl4pPr>
              <a:defRPr sz="1800">
                <a:solidFill>
                  <a:schemeClr val="tx1"/>
                </a:solidFill>
                <a:latin typeface="Tahoma" pitchFamily="34" charset="0"/>
                <a:cs typeface="Tahoma" pitchFamily="34" charset="0"/>
              </a:defRPr>
            </a:lvl4pPr>
            <a:lvl5pPr>
              <a:defRPr sz="1800">
                <a:solidFill>
                  <a:schemeClr val="tx1"/>
                </a:solidFill>
                <a:latin typeface="Tahoma"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solidFill>
                  <a:schemeClr val="accent2">
                    <a:lumMod val="75000"/>
                  </a:schemeClr>
                </a:solidFill>
                <a:latin typeface="Tahoma" pitchFamily="34" charset="0"/>
                <a:cs typeface="Tahoma" pitchFamily="34" charset="0"/>
              </a:defRPr>
            </a:lvl1pPr>
            <a:lvl2pPr>
              <a:defRPr sz="2400">
                <a:solidFill>
                  <a:schemeClr val="tx1"/>
                </a:solidFill>
                <a:latin typeface="Tahoma" pitchFamily="34" charset="0"/>
                <a:cs typeface="Tahoma" pitchFamily="34" charset="0"/>
              </a:defRPr>
            </a:lvl2pPr>
            <a:lvl3pPr>
              <a:defRPr sz="2000">
                <a:solidFill>
                  <a:schemeClr val="tx1"/>
                </a:solidFill>
                <a:latin typeface="Tahoma" pitchFamily="34" charset="0"/>
                <a:cs typeface="Tahoma" pitchFamily="34" charset="0"/>
              </a:defRPr>
            </a:lvl3pPr>
            <a:lvl4pPr>
              <a:defRPr sz="1800">
                <a:solidFill>
                  <a:schemeClr val="tx1"/>
                </a:solidFill>
                <a:latin typeface="Tahoma" pitchFamily="34" charset="0"/>
                <a:cs typeface="Tahoma" pitchFamily="34" charset="0"/>
              </a:defRPr>
            </a:lvl4pPr>
            <a:lvl5pPr>
              <a:defRPr sz="1800">
                <a:solidFill>
                  <a:schemeClr val="tx1"/>
                </a:solidFill>
                <a:latin typeface="Tahoma" pitchFamily="34" charset="0"/>
                <a:cs typeface="Tahoma"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p:cNvSpPr>
            <a:spLocks noGrp="1"/>
          </p:cNvSpPr>
          <p:nvPr>
            <p:ph type="ftr" sz="quarter" idx="10"/>
          </p:nvPr>
        </p:nvSpPr>
        <p:spPr>
          <a:xfrm>
            <a:off x="609600" y="6340476"/>
            <a:ext cx="8128000" cy="365125"/>
          </a:xfrm>
        </p:spPr>
        <p:txBody>
          <a:bodyPr/>
          <a:lstStyle>
            <a:lvl1pPr algn="l">
              <a:defRPr>
                <a:latin typeface="Tahoma" pitchFamily="34" charset="0"/>
                <a:cs typeface="Tahoma" pitchFamily="34" charset="0"/>
              </a:defRPr>
            </a:lvl1pPr>
          </a:lstStyle>
          <a:p>
            <a:pPr>
              <a:defRPr/>
            </a:pPr>
            <a:r>
              <a:rPr lang="en-US"/>
              <a:t>&lt;Title&gt;</a:t>
            </a:r>
          </a:p>
        </p:txBody>
      </p:sp>
      <p:sp>
        <p:nvSpPr>
          <p:cNvPr id="8" name="Slide Number Placeholder 5"/>
          <p:cNvSpPr>
            <a:spLocks noGrp="1"/>
          </p:cNvSpPr>
          <p:nvPr>
            <p:ph type="sldNum" sz="quarter" idx="11"/>
          </p:nvPr>
        </p:nvSpPr>
        <p:spPr>
          <a:xfrm>
            <a:off x="8839200" y="6356351"/>
            <a:ext cx="2844800" cy="365125"/>
          </a:xfrm>
        </p:spPr>
        <p:txBody>
          <a:bodyPr/>
          <a:lstStyle>
            <a:lvl1pPr>
              <a:defRPr>
                <a:latin typeface="Tahoma" pitchFamily="34" charset="0"/>
                <a:cs typeface="Tahoma" pitchFamily="34" charset="0"/>
              </a:defRPr>
            </a:lvl1pPr>
          </a:lstStyle>
          <a:p>
            <a:pPr>
              <a:defRPr/>
            </a:pPr>
            <a:fld id="{E4E63BF6-D75B-49C2-9B0F-571DC542C43B}" type="slidenum">
              <a:rPr lang="en-US"/>
              <a:pPr>
                <a:defRPr/>
              </a:pPr>
              <a:t>‹#›</a:t>
            </a:fld>
            <a:endParaRPr lang="en-US" dirty="0"/>
          </a:p>
        </p:txBody>
      </p:sp>
    </p:spTree>
  </p:cSld>
  <p:clrMapOvr>
    <a:masterClrMapping/>
  </p:clrMapOvr>
  <p:transition>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7" descr="logo.png"/>
          <p:cNvPicPr>
            <a:picLocks noChangeAspect="1"/>
          </p:cNvPicPr>
          <p:nvPr userDrawn="1"/>
        </p:nvPicPr>
        <p:blipFill>
          <a:blip r:embed="rId2" cstate="print"/>
          <a:srcRect/>
          <a:stretch>
            <a:fillRect/>
          </a:stretch>
        </p:blipFill>
        <p:spPr bwMode="auto">
          <a:xfrm>
            <a:off x="0" y="-304800"/>
            <a:ext cx="12192000" cy="2057400"/>
          </a:xfrm>
          <a:prstGeom prst="rect">
            <a:avLst/>
          </a:prstGeom>
          <a:noFill/>
          <a:ln w="9525">
            <a:noFill/>
            <a:miter lim="800000"/>
            <a:headEnd/>
            <a:tailEnd/>
          </a:ln>
        </p:spPr>
      </p:pic>
      <p:cxnSp>
        <p:nvCxnSpPr>
          <p:cNvPr id="8" name="Straight Connector 7"/>
          <p:cNvCxnSpPr/>
          <p:nvPr userDrawn="1"/>
        </p:nvCxnSpPr>
        <p:spPr>
          <a:xfrm>
            <a:off x="609600" y="6324600"/>
            <a:ext cx="109728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152400"/>
            <a:ext cx="10972800" cy="1143000"/>
          </a:xfrm>
        </p:spPr>
        <p:txBody>
          <a:bodyPr/>
          <a:lstStyle>
            <a:lvl1pPr algn="r">
              <a:defRPr b="1">
                <a:solidFill>
                  <a:srgbClr val="0070C0"/>
                </a:solidFill>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solidFill>
                  <a:schemeClr val="tx1"/>
                </a:solidFill>
                <a:latin typeface="Tahoma" pitchFamily="34" charset="0"/>
                <a:cs typeface="Tahoma" pitchFamily="34" charset="0"/>
              </a:defRPr>
            </a:lvl1pPr>
            <a:lvl2pPr>
              <a:defRPr sz="2000">
                <a:solidFill>
                  <a:schemeClr val="tx1"/>
                </a:solidFill>
                <a:latin typeface="Tahoma" pitchFamily="34" charset="0"/>
                <a:cs typeface="Tahoma" pitchFamily="34" charset="0"/>
              </a:defRPr>
            </a:lvl2pPr>
            <a:lvl3pPr>
              <a:defRPr sz="1800">
                <a:solidFill>
                  <a:schemeClr val="tx1"/>
                </a:solidFill>
                <a:latin typeface="Tahoma" pitchFamily="34" charset="0"/>
                <a:cs typeface="Tahoma" pitchFamily="34" charset="0"/>
              </a:defRPr>
            </a:lvl3pPr>
            <a:lvl4pPr>
              <a:defRPr sz="1600">
                <a:solidFill>
                  <a:schemeClr val="tx1"/>
                </a:solidFill>
                <a:latin typeface="Tahoma" pitchFamily="34" charset="0"/>
                <a:cs typeface="Tahoma" pitchFamily="34" charset="0"/>
              </a:defRPr>
            </a:lvl4pPr>
            <a:lvl5pPr>
              <a:defRPr sz="1600">
                <a:solidFill>
                  <a:schemeClr val="tx1"/>
                </a:solidFill>
                <a:latin typeface="Tahoma" pitchFamily="34" charset="0"/>
                <a:cs typeface="Tahoma"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latin typeface="Tahoma" pitchFamily="34" charset="0"/>
                <a:cs typeface="Tahoma" pitchFamily="34" charset="0"/>
              </a:defRPr>
            </a:lvl1pPr>
            <a:lvl2pPr>
              <a:defRPr sz="2000">
                <a:solidFill>
                  <a:schemeClr val="tx1"/>
                </a:solidFill>
                <a:latin typeface="Tahoma" pitchFamily="34" charset="0"/>
                <a:cs typeface="Tahoma" pitchFamily="34" charset="0"/>
              </a:defRPr>
            </a:lvl2pPr>
            <a:lvl3pPr>
              <a:defRPr sz="1800">
                <a:solidFill>
                  <a:schemeClr val="tx1"/>
                </a:solidFill>
                <a:latin typeface="Tahoma" pitchFamily="34" charset="0"/>
                <a:cs typeface="Tahoma" pitchFamily="34" charset="0"/>
              </a:defRPr>
            </a:lvl3pPr>
            <a:lvl4pPr>
              <a:defRPr sz="1600">
                <a:solidFill>
                  <a:schemeClr val="tx1"/>
                </a:solidFill>
                <a:latin typeface="Tahoma" pitchFamily="34" charset="0"/>
                <a:cs typeface="Tahoma" pitchFamily="34" charset="0"/>
              </a:defRPr>
            </a:lvl4pPr>
            <a:lvl5pPr>
              <a:defRPr sz="1600">
                <a:solidFill>
                  <a:schemeClr val="tx1"/>
                </a:solidFill>
                <a:latin typeface="Tahoma" pitchFamily="34" charset="0"/>
                <a:cs typeface="Tahoma"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4"/>
          <p:cNvSpPr>
            <a:spLocks noGrp="1"/>
          </p:cNvSpPr>
          <p:nvPr>
            <p:ph type="ftr" sz="quarter" idx="10"/>
          </p:nvPr>
        </p:nvSpPr>
        <p:spPr>
          <a:xfrm>
            <a:off x="609600" y="6340476"/>
            <a:ext cx="8128000" cy="365125"/>
          </a:xfrm>
        </p:spPr>
        <p:txBody>
          <a:bodyPr/>
          <a:lstStyle>
            <a:lvl1pPr algn="l">
              <a:defRPr>
                <a:latin typeface="Tahoma" pitchFamily="34" charset="0"/>
                <a:cs typeface="Tahoma" pitchFamily="34" charset="0"/>
              </a:defRPr>
            </a:lvl1pPr>
          </a:lstStyle>
          <a:p>
            <a:pPr>
              <a:defRPr/>
            </a:pPr>
            <a:r>
              <a:rPr lang="en-US"/>
              <a:t>&lt;Title&gt;</a:t>
            </a:r>
          </a:p>
        </p:txBody>
      </p:sp>
      <p:sp>
        <p:nvSpPr>
          <p:cNvPr id="10" name="Slide Number Placeholder 5"/>
          <p:cNvSpPr>
            <a:spLocks noGrp="1"/>
          </p:cNvSpPr>
          <p:nvPr>
            <p:ph type="sldNum" sz="quarter" idx="11"/>
          </p:nvPr>
        </p:nvSpPr>
        <p:spPr>
          <a:xfrm>
            <a:off x="8839200" y="6356351"/>
            <a:ext cx="2844800" cy="365125"/>
          </a:xfrm>
        </p:spPr>
        <p:txBody>
          <a:bodyPr/>
          <a:lstStyle>
            <a:lvl1pPr>
              <a:defRPr>
                <a:latin typeface="Tahoma" pitchFamily="34" charset="0"/>
                <a:cs typeface="Tahoma" pitchFamily="34" charset="0"/>
              </a:defRPr>
            </a:lvl1pPr>
          </a:lstStyle>
          <a:p>
            <a:pPr>
              <a:defRPr/>
            </a:pPr>
            <a:fld id="{0F31B4AE-D66A-4FED-AD35-BAB7214338B0}" type="slidenum">
              <a:rPr lang="en-US"/>
              <a:pPr>
                <a:defRPr/>
              </a:pPr>
              <a:t>‹#›</a:t>
            </a:fld>
            <a:endParaRPr lang="en-US" dirty="0"/>
          </a:p>
        </p:txBody>
      </p:sp>
      <p:pic>
        <p:nvPicPr>
          <p:cNvPr id="11" name="Picture 10" descr="LOGO FPT POLYTECHNIC.jpg"/>
          <p:cNvPicPr>
            <a:picLocks noChangeAspect="1"/>
          </p:cNvPicPr>
          <p:nvPr userDrawn="1"/>
        </p:nvPicPr>
        <p:blipFill>
          <a:blip r:embed="rId3"/>
          <a:stretch>
            <a:fillRect/>
          </a:stretch>
        </p:blipFill>
        <p:spPr>
          <a:xfrm>
            <a:off x="304800" y="228601"/>
            <a:ext cx="2812253" cy="685800"/>
          </a:xfrm>
          <a:prstGeom prst="rect">
            <a:avLst/>
          </a:prstGeom>
        </p:spPr>
      </p:pic>
    </p:spTree>
  </p:cSld>
  <p:clrMapOvr>
    <a:masterClrMapping/>
  </p:clrMapOvr>
  <p:transition>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r>
              <a:rPr lang="en-US"/>
              <a:t>&lt;TITLE&gt;</a:t>
            </a:r>
          </a:p>
        </p:txBody>
      </p:sp>
      <p:sp>
        <p:nvSpPr>
          <p:cNvPr id="3" name="Slide Number Placeholder 5"/>
          <p:cNvSpPr>
            <a:spLocks noGrp="1"/>
          </p:cNvSpPr>
          <p:nvPr>
            <p:ph type="sldNum" sz="quarter" idx="11"/>
          </p:nvPr>
        </p:nvSpPr>
        <p:spPr/>
        <p:txBody>
          <a:bodyPr/>
          <a:lstStyle>
            <a:lvl1pPr>
              <a:defRPr/>
            </a:lvl1pPr>
          </a:lstStyle>
          <a:p>
            <a:pPr>
              <a:defRPr/>
            </a:pPr>
            <a:fld id="{61926EE0-A18C-4D9F-96A6-A0314DB8E213}" type="slidenum">
              <a:rPr lang="en-US"/>
              <a:pPr>
                <a:defRPr/>
              </a:pPr>
              <a:t>‹#›</a:t>
            </a:fld>
            <a:endParaRPr lang="en-US" dirty="0"/>
          </a:p>
        </p:txBody>
      </p:sp>
      <p:pic>
        <p:nvPicPr>
          <p:cNvPr id="4" name="Picture 3" descr="nền slide thank you trắng.png"/>
          <p:cNvPicPr>
            <a:picLocks noChangeAspect="1"/>
          </p:cNvPicPr>
          <p:nvPr userDrawn="1"/>
        </p:nvPicPr>
        <p:blipFill>
          <a:blip r:embed="rId2" cstate="print"/>
          <a:srcRect/>
          <a:stretch>
            <a:fillRect/>
          </a:stretch>
        </p:blipFill>
        <p:spPr bwMode="auto">
          <a:xfrm>
            <a:off x="0" y="387350"/>
            <a:ext cx="12192000" cy="6470650"/>
          </a:xfrm>
          <a:prstGeom prst="rect">
            <a:avLst/>
          </a:prstGeom>
          <a:noFill/>
          <a:ln w="9525">
            <a:noFill/>
            <a:miter lim="800000"/>
            <a:headEnd/>
            <a:tailEnd/>
          </a:ln>
        </p:spPr>
      </p:pic>
      <p:sp>
        <p:nvSpPr>
          <p:cNvPr id="5" name="TextBox 4"/>
          <p:cNvSpPr txBox="1"/>
          <p:nvPr userDrawn="1"/>
        </p:nvSpPr>
        <p:spPr>
          <a:xfrm>
            <a:off x="6299200" y="6400800"/>
            <a:ext cx="4267200" cy="369332"/>
          </a:xfrm>
          <a:prstGeom prst="rect">
            <a:avLst/>
          </a:prstGeom>
          <a:noFill/>
        </p:spPr>
        <p:txBody>
          <a:bodyPr wrap="square" rtlCol="0">
            <a:spAutoFit/>
          </a:bodyPr>
          <a:lstStyle/>
          <a:p>
            <a:pPr algn="r"/>
            <a:r>
              <a:rPr lang="en-US" dirty="0">
                <a:solidFill>
                  <a:schemeClr val="bg1"/>
                </a:solidFill>
                <a:latin typeface="Fpt-DaxlinePro-Bold" pitchFamily="2" charset="0"/>
              </a:rPr>
              <a:t>www.poly.edu.vn</a:t>
            </a:r>
          </a:p>
        </p:txBody>
      </p:sp>
      <p:sp>
        <p:nvSpPr>
          <p:cNvPr id="6" name="TextBox 5"/>
          <p:cNvSpPr txBox="1"/>
          <p:nvPr userDrawn="1"/>
        </p:nvSpPr>
        <p:spPr>
          <a:xfrm>
            <a:off x="7315200" y="2438400"/>
            <a:ext cx="609600" cy="846386"/>
          </a:xfrm>
          <a:prstGeom prst="rect">
            <a:avLst/>
          </a:prstGeom>
          <a:solidFill>
            <a:schemeClr val="bg1"/>
          </a:solidFill>
        </p:spPr>
        <p:txBody>
          <a:bodyPr wrap="square" rtlCol="0">
            <a:spAutoFit/>
          </a:bodyPr>
          <a:lstStyle/>
          <a:p>
            <a:r>
              <a:rPr lang="en-US" sz="4900" dirty="0">
                <a:solidFill>
                  <a:srgbClr val="00B0F0"/>
                </a:solidFill>
                <a:latin typeface="Fpt-DaxlinePro-Medium" pitchFamily="2" charset="0"/>
              </a:rPr>
              <a:t>T</a:t>
            </a:r>
          </a:p>
        </p:txBody>
      </p:sp>
    </p:spTree>
  </p:cSld>
  <p:clrMapOvr>
    <a:masterClrMapping/>
  </p:clrMapOvr>
  <p:transition>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A014D14-DC74-4604-AEF3-DC27AC7D349E}" type="datetimeFigureOut">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9E7167-6F04-431C-A21A-0397AB77542B}" type="slidenum">
              <a:rPr lang="en-US" smtClean="0"/>
              <a:t>‹#›</a:t>
            </a:fld>
            <a:endParaRPr lang="en-US"/>
          </a:p>
        </p:txBody>
      </p:sp>
    </p:spTree>
    <p:extLst>
      <p:ext uri="{BB962C8B-B14F-4D97-AF65-F5344CB8AC3E}">
        <p14:creationId xmlns:p14="http://schemas.microsoft.com/office/powerpoint/2010/main" val="3692963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014D14-DC74-4604-AEF3-DC27AC7D349E}" type="datetimeFigureOut">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9E7167-6F04-431C-A21A-0397AB77542B}" type="slidenum">
              <a:rPr lang="en-US" smtClean="0"/>
              <a:t>‹#›</a:t>
            </a:fld>
            <a:endParaRPr lang="en-US"/>
          </a:p>
        </p:txBody>
      </p:sp>
    </p:spTree>
    <p:extLst>
      <p:ext uri="{BB962C8B-B14F-4D97-AF65-F5344CB8AC3E}">
        <p14:creationId xmlns:p14="http://schemas.microsoft.com/office/powerpoint/2010/main" val="138750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gif"/><Relationship Id="rId5" Type="http://schemas.openxmlformats.org/officeDocument/2006/relationships/slideLayout" Target="../slideLayouts/slideLayout5.xml"/><Relationship Id="rId10" Type="http://schemas.openxmlformats.org/officeDocument/2006/relationships/image" Target="../media/image2.gif"/><Relationship Id="rId4" Type="http://schemas.openxmlformats.org/officeDocument/2006/relationships/slideLayout" Target="../slideLayouts/slideLayout4.xml"/><Relationship Id="rId9" Type="http://schemas.openxmlformats.org/officeDocument/2006/relationships/image" Target="../media/image1.gi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152400"/>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  Click to edit Master text styles</a:t>
            </a:r>
          </a:p>
          <a:p>
            <a:pPr lvl="1"/>
            <a:r>
              <a:rPr lang="en-US" dirty="0"/>
              <a:t>  Second level</a:t>
            </a:r>
          </a:p>
          <a:p>
            <a:pPr lvl="2"/>
            <a:r>
              <a:rPr lang="en-US" dirty="0"/>
              <a:t>  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09600" y="6356351"/>
            <a:ext cx="7416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r>
              <a:rPr lang="en-US"/>
              <a:t>&lt;TITLE&gt;</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7AF7AF65-4B18-4BB1-B100-2EF3CDE7824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789" r:id="rId7"/>
  </p:sldLayoutIdLst>
  <p:transition>
    <p:split orient="vert"/>
  </p:transition>
  <p:hf hdr="0" dt="0"/>
  <p:txStyles>
    <p:titleStyle>
      <a:lvl1pPr algn="r" rtl="0" eaLnBrk="0" fontAlgn="base" hangingPunct="0">
        <a:spcBef>
          <a:spcPct val="0"/>
        </a:spcBef>
        <a:spcAft>
          <a:spcPct val="0"/>
        </a:spcAft>
        <a:defRPr sz="3200" kern="1200">
          <a:solidFill>
            <a:srgbClr val="0070C0"/>
          </a:solidFill>
          <a:latin typeface="+mj-lt"/>
          <a:ea typeface="+mj-ea"/>
          <a:cs typeface="Tahoma" pitchFamily="34" charset="0"/>
        </a:defRPr>
      </a:lvl1pPr>
      <a:lvl2pPr algn="r" rtl="0" eaLnBrk="0" fontAlgn="base" hangingPunct="0">
        <a:spcBef>
          <a:spcPct val="0"/>
        </a:spcBef>
        <a:spcAft>
          <a:spcPct val="0"/>
        </a:spcAft>
        <a:defRPr sz="4400">
          <a:solidFill>
            <a:srgbClr val="00B0F0"/>
          </a:solidFill>
          <a:latin typeface="Calibri" pitchFamily="34" charset="0"/>
        </a:defRPr>
      </a:lvl2pPr>
      <a:lvl3pPr algn="r" rtl="0" eaLnBrk="0" fontAlgn="base" hangingPunct="0">
        <a:spcBef>
          <a:spcPct val="0"/>
        </a:spcBef>
        <a:spcAft>
          <a:spcPct val="0"/>
        </a:spcAft>
        <a:defRPr sz="4400">
          <a:solidFill>
            <a:srgbClr val="00B0F0"/>
          </a:solidFill>
          <a:latin typeface="Calibri" pitchFamily="34" charset="0"/>
        </a:defRPr>
      </a:lvl3pPr>
      <a:lvl4pPr algn="r" rtl="0" eaLnBrk="0" fontAlgn="base" hangingPunct="0">
        <a:spcBef>
          <a:spcPct val="0"/>
        </a:spcBef>
        <a:spcAft>
          <a:spcPct val="0"/>
        </a:spcAft>
        <a:defRPr sz="4400">
          <a:solidFill>
            <a:srgbClr val="00B0F0"/>
          </a:solidFill>
          <a:latin typeface="Calibri" pitchFamily="34" charset="0"/>
        </a:defRPr>
      </a:lvl4pPr>
      <a:lvl5pPr algn="r" rtl="0" eaLnBrk="0" fontAlgn="base" hangingPunct="0">
        <a:spcBef>
          <a:spcPct val="0"/>
        </a:spcBef>
        <a:spcAft>
          <a:spcPct val="0"/>
        </a:spcAft>
        <a:defRPr sz="4400">
          <a:solidFill>
            <a:srgbClr val="00B0F0"/>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Blip>
          <a:blip r:embed="rId9"/>
        </a:buBlip>
        <a:defRPr sz="3200" kern="1200">
          <a:solidFill>
            <a:schemeClr val="accent2">
              <a:lumMod val="75000"/>
            </a:schemeClr>
          </a:solidFill>
          <a:latin typeface="+mn-lt"/>
          <a:ea typeface="+mn-ea"/>
          <a:cs typeface="Tahoma" pitchFamily="34" charset="0"/>
        </a:defRPr>
      </a:lvl1pPr>
      <a:lvl2pPr marL="742950" indent="-285750" algn="l" rtl="0" eaLnBrk="0" fontAlgn="base" hangingPunct="0">
        <a:spcBef>
          <a:spcPct val="20000"/>
        </a:spcBef>
        <a:spcAft>
          <a:spcPct val="0"/>
        </a:spcAft>
        <a:buBlip>
          <a:blip r:embed="rId10"/>
        </a:buBlip>
        <a:defRPr sz="2800" kern="1200">
          <a:solidFill>
            <a:schemeClr val="tx1">
              <a:lumMod val="95000"/>
              <a:lumOff val="5000"/>
            </a:schemeClr>
          </a:solidFill>
          <a:latin typeface="+mn-lt"/>
          <a:ea typeface="+mn-ea"/>
          <a:cs typeface="Tahoma" pitchFamily="34" charset="0"/>
        </a:defRPr>
      </a:lvl2pPr>
      <a:lvl3pPr marL="1143000" indent="-228600" algn="l" rtl="0" eaLnBrk="0" fontAlgn="base" hangingPunct="0">
        <a:spcBef>
          <a:spcPct val="20000"/>
        </a:spcBef>
        <a:spcAft>
          <a:spcPct val="0"/>
        </a:spcAft>
        <a:buBlip>
          <a:blip r:embed="rId11"/>
        </a:buBlip>
        <a:defRPr sz="2400" kern="1200">
          <a:solidFill>
            <a:schemeClr val="tx1">
              <a:lumMod val="95000"/>
              <a:lumOff val="5000"/>
            </a:schemeClr>
          </a:solidFill>
          <a:latin typeface="+mn-lt"/>
          <a:ea typeface="+mn-ea"/>
          <a:cs typeface="Tahoma" pitchFamily="34" charset="0"/>
        </a:defRPr>
      </a:lvl3pPr>
      <a:lvl4pPr marL="1600200" indent="-228600" algn="l" rtl="0" eaLnBrk="0" fontAlgn="base" hangingPunct="0">
        <a:spcBef>
          <a:spcPct val="20000"/>
        </a:spcBef>
        <a:spcAft>
          <a:spcPct val="0"/>
        </a:spcAft>
        <a:buFont typeface="Arial" charset="0"/>
        <a:buChar char="–"/>
        <a:defRPr sz="2000" kern="1200">
          <a:solidFill>
            <a:schemeClr val="tx1">
              <a:lumMod val="95000"/>
              <a:lumOff val="5000"/>
            </a:schemeClr>
          </a:solidFill>
          <a:latin typeface="+mn-lt"/>
          <a:ea typeface="+mn-ea"/>
          <a:cs typeface="Tahoma"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lumMod val="95000"/>
              <a:lumOff val="5000"/>
            </a:schemeClr>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014D14-DC74-4604-AEF3-DC27AC7D349E}" type="datetimeFigureOut">
              <a:rPr lang="en-US" smtClean="0"/>
              <a:t>12/18/2023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9E7167-6F04-431C-A21A-0397AB77542B}" type="slidenum">
              <a:rPr lang="en-US" smtClean="0"/>
              <a:t>‹#›</a:t>
            </a:fld>
            <a:endParaRPr lang="en-US"/>
          </a:p>
        </p:txBody>
      </p:sp>
    </p:spTree>
    <p:extLst>
      <p:ext uri="{BB962C8B-B14F-4D97-AF65-F5344CB8AC3E}">
        <p14:creationId xmlns:p14="http://schemas.microsoft.com/office/powerpoint/2010/main" val="1977664598"/>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28E542-5530-4562-BC5F-923902981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74"/>
            <a:ext cx="1858062" cy="809625"/>
          </a:xfrm>
          <a:prstGeom prst="rect">
            <a:avLst/>
          </a:prstGeom>
        </p:spPr>
      </p:pic>
      <p:graphicFrame>
        <p:nvGraphicFramePr>
          <p:cNvPr id="8" name="Table 7">
            <a:extLst>
              <a:ext uri="{FF2B5EF4-FFF2-40B4-BE49-F238E27FC236}">
                <a16:creationId xmlns:a16="http://schemas.microsoft.com/office/drawing/2014/main" id="{1D67BF51-4D5B-4CBA-94AE-D572C2694862}"/>
              </a:ext>
            </a:extLst>
          </p:cNvPr>
          <p:cNvGraphicFramePr>
            <a:graphicFrameLocks noGrp="1"/>
          </p:cNvGraphicFramePr>
          <p:nvPr>
            <p:extLst>
              <p:ext uri="{D42A27DB-BD31-4B8C-83A1-F6EECF244321}">
                <p14:modId xmlns:p14="http://schemas.microsoft.com/office/powerpoint/2010/main" val="2973532592"/>
              </p:ext>
            </p:extLst>
          </p:nvPr>
        </p:nvGraphicFramePr>
        <p:xfrm>
          <a:off x="3810000" y="4076745"/>
          <a:ext cx="4724400" cy="1854200"/>
        </p:xfrm>
        <a:graphic>
          <a:graphicData uri="http://schemas.openxmlformats.org/drawingml/2006/table">
            <a:tbl>
              <a:tblPr firstRow="1" bandRow="1">
                <a:tableStyleId>{5940675A-B579-460E-94D1-54222C63F5DA}</a:tableStyleId>
              </a:tblPr>
              <a:tblGrid>
                <a:gridCol w="3124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370840">
                <a:tc>
                  <a:txBody>
                    <a:bodyPr/>
                    <a:lstStyle/>
                    <a:p>
                      <a:pPr algn="ctr"/>
                      <a:r>
                        <a:rPr lang="en-US" b="1" dirty="0" err="1">
                          <a:latin typeface="Times New Roman" panose="02020603050405020304" pitchFamily="18" charset="0"/>
                          <a:cs typeface="Times New Roman" panose="02020603050405020304" pitchFamily="18" charset="0"/>
                        </a:rPr>
                        <a:t>Thành</a:t>
                      </a:r>
                      <a:r>
                        <a:rPr lang="en-US" b="1" baseline="0" dirty="0">
                          <a:latin typeface="Times New Roman" panose="02020603050405020304" pitchFamily="18" charset="0"/>
                          <a:cs typeface="Times New Roman" panose="02020603050405020304" pitchFamily="18" charset="0"/>
                        </a:rPr>
                        <a:t> </a:t>
                      </a:r>
                      <a:r>
                        <a:rPr lang="en-US" b="1" baseline="0" dirty="0" err="1">
                          <a:latin typeface="Times New Roman" panose="02020603050405020304" pitchFamily="18" charset="0"/>
                          <a:cs typeface="Times New Roman" panose="02020603050405020304" pitchFamily="18" charset="0"/>
                        </a:rPr>
                        <a:t>viên</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b="1" dirty="0" err="1">
                          <a:latin typeface="Times New Roman" panose="02020603050405020304" pitchFamily="18" charset="0"/>
                          <a:cs typeface="Times New Roman" panose="02020603050405020304" pitchFamily="18" charset="0"/>
                        </a:rPr>
                        <a:t>Vai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trò</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0"/>
                  </a:ext>
                </a:extLst>
              </a:tr>
              <a:tr h="370840">
                <a:tc>
                  <a:txBody>
                    <a:bodyPr/>
                    <a:lstStyle/>
                    <a:p>
                      <a:r>
                        <a:rPr lang="en-US" dirty="0">
                          <a:latin typeface="Times New Roman" panose="02020603050405020304" pitchFamily="18" charset="0"/>
                          <a:cs typeface="Times New Roman" panose="02020603050405020304" pitchFamily="18" charset="0"/>
                        </a:rPr>
                        <a:t>1. </a:t>
                      </a:r>
                      <a:r>
                        <a:rPr lang="en-US" dirty="0" err="1">
                          <a:latin typeface="Times New Roman" panose="02020603050405020304" pitchFamily="18" charset="0"/>
                          <a:cs typeface="Times New Roman" panose="02020603050405020304" pitchFamily="18" charset="0"/>
                        </a:rPr>
                        <a:t>Nguyễn</a:t>
                      </a:r>
                      <a:r>
                        <a:rPr lang="en-US" dirty="0">
                          <a:latin typeface="Times New Roman" panose="02020603050405020304" pitchFamily="18" charset="0"/>
                          <a:cs typeface="Times New Roman" panose="02020603050405020304" pitchFamily="18" charset="0"/>
                        </a:rPr>
                        <a:t> Minh </a:t>
                      </a:r>
                      <a:r>
                        <a:rPr lang="en-US" dirty="0" err="1">
                          <a:latin typeface="Times New Roman" panose="02020603050405020304" pitchFamily="18" charset="0"/>
                          <a:cs typeface="Times New Roman" panose="02020603050405020304" pitchFamily="18" charset="0"/>
                        </a:rPr>
                        <a:t>Trí</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latin typeface="Times New Roman" panose="02020603050405020304" pitchFamily="18" charset="0"/>
                          <a:cs typeface="Times New Roman" panose="02020603050405020304" pitchFamily="18" charset="0"/>
                        </a:rPr>
                        <a:t>Trưởng</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nhóm</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Đỗ</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Dương</a:t>
                      </a:r>
                      <a:r>
                        <a:rPr lang="en-US" dirty="0">
                          <a:latin typeface="Times New Roman" panose="02020603050405020304" pitchFamily="18" charset="0"/>
                          <a:cs typeface="Times New Roman" panose="02020603050405020304" pitchFamily="18" charset="0"/>
                        </a:rPr>
                        <a:t> Gia Thái Bảo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latin typeface="Times New Roman" panose="02020603050405020304" pitchFamily="18" charset="0"/>
                          <a:cs typeface="Times New Roman" panose="02020603050405020304" pitchFamily="18" charset="0"/>
                        </a:rPr>
                        <a:t>Thành</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viên</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r>
                        <a:rPr lang="en-US" dirty="0">
                          <a:latin typeface="Times New Roman" panose="02020603050405020304" pitchFamily="18" charset="0"/>
                          <a:cs typeface="Times New Roman" panose="02020603050405020304" pitchFamily="18" charset="0"/>
                        </a:rPr>
                        <a:t>3. Đỗ Lê </a:t>
                      </a:r>
                      <a:r>
                        <a:rPr lang="en-US" dirty="0" err="1">
                          <a:latin typeface="Times New Roman" panose="02020603050405020304" pitchFamily="18" charset="0"/>
                          <a:cs typeface="Times New Roman" panose="02020603050405020304" pitchFamily="18" charset="0"/>
                        </a:rPr>
                        <a:t>Trí</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latin typeface="Times New Roman" panose="02020603050405020304" pitchFamily="18" charset="0"/>
                          <a:cs typeface="Times New Roman" panose="02020603050405020304" pitchFamily="18" charset="0"/>
                        </a:rPr>
                        <a:t>Thành</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viên</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r>
                        <a:rPr lang="en-US" dirty="0">
                          <a:latin typeface="Times New Roman" panose="02020603050405020304" pitchFamily="18" charset="0"/>
                          <a:cs typeface="Times New Roman" panose="02020603050405020304" pitchFamily="18" charset="0"/>
                        </a:rPr>
                        <a:t>4. Cao Lê Anh </a:t>
                      </a:r>
                      <a:r>
                        <a:rPr lang="en-US" dirty="0" err="1">
                          <a:latin typeface="Times New Roman" panose="02020603050405020304" pitchFamily="18" charset="0"/>
                          <a:cs typeface="Times New Roman" panose="02020603050405020304" pitchFamily="18" charset="0"/>
                        </a:rPr>
                        <a:t>Kiệt</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a:latin typeface="Times New Roman" panose="02020603050405020304" pitchFamily="18" charset="0"/>
                          <a:cs typeface="Times New Roman" panose="02020603050405020304" pitchFamily="18" charset="0"/>
                        </a:rPr>
                        <a:t>Thành</a:t>
                      </a:r>
                      <a:r>
                        <a:rPr lang="en-US" baseline="0" dirty="0">
                          <a:latin typeface="Times New Roman" panose="02020603050405020304" pitchFamily="18" charset="0"/>
                          <a:cs typeface="Times New Roman" panose="02020603050405020304" pitchFamily="18" charset="0"/>
                        </a:rPr>
                        <a:t> </a:t>
                      </a:r>
                      <a:r>
                        <a:rPr lang="en-US" baseline="0" dirty="0" err="1">
                          <a:latin typeface="Times New Roman" panose="02020603050405020304" pitchFamily="18" charset="0"/>
                          <a:cs typeface="Times New Roman" panose="02020603050405020304" pitchFamily="18" charset="0"/>
                        </a:rPr>
                        <a:t>viên</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graphicFrame>
        <p:nvGraphicFramePr>
          <p:cNvPr id="9" name="Table 8">
            <a:extLst>
              <a:ext uri="{FF2B5EF4-FFF2-40B4-BE49-F238E27FC236}">
                <a16:creationId xmlns:a16="http://schemas.microsoft.com/office/drawing/2014/main" id="{8D0BA77D-49D9-44BD-A4C0-F86D2D830E5C}"/>
              </a:ext>
            </a:extLst>
          </p:cNvPr>
          <p:cNvGraphicFramePr>
            <a:graphicFrameLocks noGrp="1"/>
          </p:cNvGraphicFramePr>
          <p:nvPr>
            <p:extLst>
              <p:ext uri="{D42A27DB-BD31-4B8C-83A1-F6EECF244321}">
                <p14:modId xmlns:p14="http://schemas.microsoft.com/office/powerpoint/2010/main" val="368596607"/>
              </p:ext>
            </p:extLst>
          </p:nvPr>
        </p:nvGraphicFramePr>
        <p:xfrm>
          <a:off x="3810000" y="5981745"/>
          <a:ext cx="4724400" cy="370840"/>
        </p:xfrm>
        <a:graphic>
          <a:graphicData uri="http://schemas.openxmlformats.org/drawingml/2006/table">
            <a:tbl>
              <a:tblPr firstRow="1" bandRow="1">
                <a:tableStyleId>{5940675A-B579-460E-94D1-54222C63F5DA}</a:tableStyleId>
              </a:tblPr>
              <a:tblGrid>
                <a:gridCol w="4724400">
                  <a:extLst>
                    <a:ext uri="{9D8B030D-6E8A-4147-A177-3AD203B41FA5}">
                      <a16:colId xmlns:a16="http://schemas.microsoft.com/office/drawing/2014/main" val="20000"/>
                    </a:ext>
                  </a:extLst>
                </a:gridCol>
              </a:tblGrid>
              <a:tr h="370840">
                <a:tc>
                  <a:txBody>
                    <a:bodyPr/>
                    <a:lstStyle/>
                    <a:p>
                      <a:pPr algn="l"/>
                      <a:r>
                        <a:rPr lang="en-US" b="1" dirty="0">
                          <a:latin typeface="Times New Roman" panose="02020603050405020304" pitchFamily="18" charset="0"/>
                          <a:cs typeface="Times New Roman" panose="02020603050405020304" pitchFamily="18" charset="0"/>
                        </a:rPr>
                        <a:t>GVHD:</a:t>
                      </a:r>
                      <a:r>
                        <a:rPr lang="en-US" b="1" baseline="0" dirty="0">
                          <a:latin typeface="Times New Roman" panose="02020603050405020304" pitchFamily="18" charset="0"/>
                          <a:cs typeface="Times New Roman" panose="02020603050405020304" pitchFamily="18" charset="0"/>
                        </a:rPr>
                        <a:t> TRẦN QUANG BÌNH</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pic>
        <p:nvPicPr>
          <p:cNvPr id="10" name="Picture 9">
            <a:extLst>
              <a:ext uri="{FF2B5EF4-FFF2-40B4-BE49-F238E27FC236}">
                <a16:creationId xmlns:a16="http://schemas.microsoft.com/office/drawing/2014/main" id="{3F868C33-544F-4E27-B4E2-BAAE33E45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050" y="2008101"/>
            <a:ext cx="3009900" cy="1888938"/>
          </a:xfrm>
          <a:prstGeom prst="rect">
            <a:avLst/>
          </a:prstGeom>
        </p:spPr>
      </p:pic>
      <p:sp>
        <p:nvSpPr>
          <p:cNvPr id="11" name="Title 1">
            <a:extLst>
              <a:ext uri="{FF2B5EF4-FFF2-40B4-BE49-F238E27FC236}">
                <a16:creationId xmlns:a16="http://schemas.microsoft.com/office/drawing/2014/main" id="{F1122E74-3533-4496-A528-0D2F651BD4E9}"/>
              </a:ext>
            </a:extLst>
          </p:cNvPr>
          <p:cNvSpPr>
            <a:spLocks noGrp="1"/>
          </p:cNvSpPr>
          <p:nvPr>
            <p:ph type="ctrTitle"/>
          </p:nvPr>
        </p:nvSpPr>
        <p:spPr>
          <a:xfrm>
            <a:off x="2760784" y="152400"/>
            <a:ext cx="6518031" cy="1039325"/>
          </a:xfrm>
        </p:spPr>
        <p:txBody>
          <a:bodyPr/>
          <a:lstStyle/>
          <a:p>
            <a:r>
              <a:rPr lang="vi-VN" dirty="0">
                <a:latin typeface="Times New Roman" panose="02020603050405020304" pitchFamily="18" charset="0"/>
                <a:cs typeface="Times New Roman" panose="02020603050405020304" pitchFamily="18" charset="0"/>
              </a:rPr>
              <a:t>BÁO CÁO DỰ ÁN</a:t>
            </a:r>
            <a:endParaRPr lang="en-US" dirty="0">
              <a:latin typeface="Times New Roman" panose="02020603050405020304" pitchFamily="18" charset="0"/>
              <a:cs typeface="Times New Roman" panose="02020603050405020304" pitchFamily="18" charset="0"/>
            </a:endParaRPr>
          </a:p>
        </p:txBody>
      </p:sp>
      <p:sp>
        <p:nvSpPr>
          <p:cNvPr id="12" name="Title 3">
            <a:extLst>
              <a:ext uri="{FF2B5EF4-FFF2-40B4-BE49-F238E27FC236}">
                <a16:creationId xmlns:a16="http://schemas.microsoft.com/office/drawing/2014/main" id="{71680F26-DAD1-4DAC-B128-F60310314CBA}"/>
              </a:ext>
            </a:extLst>
          </p:cNvPr>
          <p:cNvSpPr txBox="1">
            <a:spLocks/>
          </p:cNvSpPr>
          <p:nvPr/>
        </p:nvSpPr>
        <p:spPr>
          <a:xfrm>
            <a:off x="1981200" y="1191724"/>
            <a:ext cx="8229600" cy="63667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fontAlgn="auto">
              <a:spcAft>
                <a:spcPts val="0"/>
              </a:spcAft>
            </a:pPr>
            <a:r>
              <a:rPr lang="en-US" sz="4000" dirty="0">
                <a:ln w="12700">
                  <a:solidFill>
                    <a:schemeClr val="accent3">
                      <a:lumMod val="50000"/>
                    </a:schemeClr>
                  </a:solidFill>
                  <a:prstDash val="solid"/>
                </a:ln>
                <a:solidFill>
                  <a:schemeClr val="accent6">
                    <a:lumMod val="60000"/>
                    <a:lumOff val="40000"/>
                  </a:schemeClr>
                </a:solidFill>
                <a:effectLst>
                  <a:innerShdw blurRad="177800">
                    <a:schemeClr val="accent3">
                      <a:lumMod val="50000"/>
                    </a:schemeClr>
                  </a:innerShdw>
                </a:effectLst>
                <a:latin typeface="Times New Roman" panose="02020603050405020304" pitchFamily="18" charset="0"/>
                <a:cs typeface="Times New Roman" panose="02020603050405020304" pitchFamily="18" charset="0"/>
              </a:rPr>
              <a:t>Website </a:t>
            </a:r>
            <a:r>
              <a:rPr lang="en-US" sz="4000" dirty="0" err="1">
                <a:ln w="12700">
                  <a:solidFill>
                    <a:schemeClr val="accent3">
                      <a:lumMod val="50000"/>
                    </a:schemeClr>
                  </a:solidFill>
                  <a:prstDash val="solid"/>
                </a:ln>
                <a:solidFill>
                  <a:schemeClr val="accent6">
                    <a:lumMod val="60000"/>
                    <a:lumOff val="40000"/>
                  </a:schemeClr>
                </a:solidFill>
                <a:effectLst>
                  <a:innerShdw blurRad="177800">
                    <a:schemeClr val="accent3">
                      <a:lumMod val="50000"/>
                    </a:schemeClr>
                  </a:innerShdw>
                </a:effectLst>
                <a:latin typeface="Times New Roman" panose="02020603050405020304" pitchFamily="18" charset="0"/>
                <a:cs typeface="Times New Roman" panose="02020603050405020304" pitchFamily="18" charset="0"/>
              </a:rPr>
              <a:t>Quản</a:t>
            </a:r>
            <a:r>
              <a:rPr lang="en-US" sz="4000" dirty="0">
                <a:ln w="12700">
                  <a:solidFill>
                    <a:schemeClr val="accent3">
                      <a:lumMod val="50000"/>
                    </a:schemeClr>
                  </a:solidFill>
                  <a:prstDash val="solid"/>
                </a:ln>
                <a:solidFill>
                  <a:schemeClr val="accent6">
                    <a:lumMod val="60000"/>
                    <a:lumOff val="40000"/>
                  </a:schemeClr>
                </a:solidFill>
                <a:effectLst>
                  <a:innerShdw blurRad="177800">
                    <a:schemeClr val="accent3">
                      <a:lumMod val="50000"/>
                    </a:schemeClr>
                  </a:innerShdw>
                </a:effectLst>
                <a:latin typeface="Times New Roman" panose="02020603050405020304" pitchFamily="18" charset="0"/>
                <a:cs typeface="Times New Roman" panose="02020603050405020304" pitchFamily="18" charset="0"/>
              </a:rPr>
              <a:t> </a:t>
            </a:r>
            <a:r>
              <a:rPr lang="en-US" sz="4000" dirty="0" err="1">
                <a:ln w="12700">
                  <a:solidFill>
                    <a:schemeClr val="accent3">
                      <a:lumMod val="50000"/>
                    </a:schemeClr>
                  </a:solidFill>
                  <a:prstDash val="solid"/>
                </a:ln>
                <a:solidFill>
                  <a:schemeClr val="accent6">
                    <a:lumMod val="60000"/>
                    <a:lumOff val="40000"/>
                  </a:schemeClr>
                </a:solidFill>
                <a:effectLst>
                  <a:innerShdw blurRad="177800">
                    <a:schemeClr val="accent3">
                      <a:lumMod val="50000"/>
                    </a:schemeClr>
                  </a:innerShdw>
                </a:effectLst>
                <a:latin typeface="Times New Roman" panose="02020603050405020304" pitchFamily="18" charset="0"/>
                <a:cs typeface="Times New Roman" panose="02020603050405020304" pitchFamily="18" charset="0"/>
              </a:rPr>
              <a:t>Lý</a:t>
            </a:r>
            <a:r>
              <a:rPr lang="en-US" sz="4000" dirty="0">
                <a:ln w="12700">
                  <a:solidFill>
                    <a:schemeClr val="accent3">
                      <a:lumMod val="50000"/>
                    </a:schemeClr>
                  </a:solidFill>
                  <a:prstDash val="solid"/>
                </a:ln>
                <a:solidFill>
                  <a:schemeClr val="accent6">
                    <a:lumMod val="60000"/>
                    <a:lumOff val="40000"/>
                  </a:schemeClr>
                </a:solidFill>
                <a:effectLst>
                  <a:innerShdw blurRad="177800">
                    <a:schemeClr val="accent3">
                      <a:lumMod val="50000"/>
                    </a:schemeClr>
                  </a:innerShdw>
                </a:effectLst>
                <a:latin typeface="Times New Roman" panose="02020603050405020304" pitchFamily="18" charset="0"/>
                <a:cs typeface="Times New Roman" panose="02020603050405020304" pitchFamily="18" charset="0"/>
              </a:rPr>
              <a:t> STUDIO TAMA</a:t>
            </a:r>
          </a:p>
        </p:txBody>
      </p:sp>
    </p:spTree>
    <p:extLst>
      <p:ext uri="{BB962C8B-B14F-4D97-AF65-F5344CB8AC3E}">
        <p14:creationId xmlns:p14="http://schemas.microsoft.com/office/powerpoint/2010/main" val="3823836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Usecase</a:t>
            </a:r>
            <a:endParaRPr lang="en-US" dirty="0"/>
          </a:p>
        </p:txBody>
      </p:sp>
      <p:pic>
        <p:nvPicPr>
          <p:cNvPr id="8" name="Picture 7">
            <a:extLst>
              <a:ext uri="{FF2B5EF4-FFF2-40B4-BE49-F238E27FC236}">
                <a16:creationId xmlns:a16="http://schemas.microsoft.com/office/drawing/2014/main" id="{63EF03FB-65EC-4B7B-8ED2-955D94E1900A}"/>
              </a:ext>
            </a:extLst>
          </p:cNvPr>
          <p:cNvPicPr>
            <a:picLocks noChangeAspect="1"/>
          </p:cNvPicPr>
          <p:nvPr/>
        </p:nvPicPr>
        <p:blipFill>
          <a:blip r:embed="rId2"/>
          <a:stretch>
            <a:fillRect/>
          </a:stretch>
        </p:blipFill>
        <p:spPr>
          <a:xfrm>
            <a:off x="1171575" y="1163336"/>
            <a:ext cx="9877425" cy="5542264"/>
          </a:xfrm>
          <a:prstGeom prst="rect">
            <a:avLst/>
          </a:prstGeom>
        </p:spPr>
      </p:pic>
    </p:spTree>
    <p:extLst>
      <p:ext uri="{BB962C8B-B14F-4D97-AF65-F5344CB8AC3E}">
        <p14:creationId xmlns:p14="http://schemas.microsoft.com/office/powerpoint/2010/main" val="3645882077"/>
      </p:ext>
    </p:extLst>
  </p:cSld>
  <p:clrMapOvr>
    <a:masterClrMapping/>
  </p:clrMapOvr>
  <p:transition>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Chức</a:t>
            </a:r>
            <a:r>
              <a:rPr lang="en-US" dirty="0"/>
              <a:t> </a:t>
            </a:r>
            <a:r>
              <a:rPr lang="en-US" dirty="0" err="1"/>
              <a:t>Năng</a:t>
            </a:r>
            <a:endParaRPr lang="en-US" dirty="0"/>
          </a:p>
        </p:txBody>
      </p:sp>
      <p:pic>
        <p:nvPicPr>
          <p:cNvPr id="3" name="Picture 2">
            <a:extLst>
              <a:ext uri="{FF2B5EF4-FFF2-40B4-BE49-F238E27FC236}">
                <a16:creationId xmlns:a16="http://schemas.microsoft.com/office/drawing/2014/main" id="{7D739196-988F-4E59-873C-3E6E61A2B9C5}"/>
              </a:ext>
            </a:extLst>
          </p:cNvPr>
          <p:cNvPicPr>
            <a:picLocks noChangeAspect="1"/>
          </p:cNvPicPr>
          <p:nvPr/>
        </p:nvPicPr>
        <p:blipFill>
          <a:blip r:embed="rId2"/>
          <a:stretch>
            <a:fillRect/>
          </a:stretch>
        </p:blipFill>
        <p:spPr>
          <a:xfrm>
            <a:off x="1022696" y="1143000"/>
            <a:ext cx="10146608" cy="4495800"/>
          </a:xfrm>
          <a:prstGeom prst="rect">
            <a:avLst/>
          </a:prstGeom>
        </p:spPr>
      </p:pic>
    </p:spTree>
    <p:extLst>
      <p:ext uri="{BB962C8B-B14F-4D97-AF65-F5344CB8AC3E}">
        <p14:creationId xmlns:p14="http://schemas.microsoft.com/office/powerpoint/2010/main" val="4138488168"/>
      </p:ext>
    </p:extLst>
  </p:cSld>
  <p:clrMapOvr>
    <a:masterClrMapping/>
  </p:clrMapOvr>
  <p:transition>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Chức</a:t>
            </a:r>
            <a:r>
              <a:rPr lang="en-US" dirty="0"/>
              <a:t> </a:t>
            </a:r>
            <a:r>
              <a:rPr lang="en-US" dirty="0" err="1"/>
              <a:t>Năng</a:t>
            </a:r>
            <a:endParaRPr lang="en-US" dirty="0"/>
          </a:p>
        </p:txBody>
      </p:sp>
      <p:pic>
        <p:nvPicPr>
          <p:cNvPr id="5" name="Picture 4">
            <a:extLst>
              <a:ext uri="{FF2B5EF4-FFF2-40B4-BE49-F238E27FC236}">
                <a16:creationId xmlns:a16="http://schemas.microsoft.com/office/drawing/2014/main" id="{9B672744-5F48-4FCB-9558-397A4843EC4B}"/>
              </a:ext>
            </a:extLst>
          </p:cNvPr>
          <p:cNvPicPr/>
          <p:nvPr/>
        </p:nvPicPr>
        <p:blipFill>
          <a:blip r:embed="rId2"/>
          <a:stretch>
            <a:fillRect/>
          </a:stretch>
        </p:blipFill>
        <p:spPr>
          <a:xfrm>
            <a:off x="1447800" y="1143000"/>
            <a:ext cx="9372600" cy="4876800"/>
          </a:xfrm>
          <a:prstGeom prst="rect">
            <a:avLst/>
          </a:prstGeom>
        </p:spPr>
      </p:pic>
    </p:spTree>
    <p:extLst>
      <p:ext uri="{BB962C8B-B14F-4D97-AF65-F5344CB8AC3E}">
        <p14:creationId xmlns:p14="http://schemas.microsoft.com/office/powerpoint/2010/main" val="4052460760"/>
      </p:ext>
    </p:extLst>
  </p:cSld>
  <p:clrMapOvr>
    <a:masterClrMapping/>
  </p:clrMapOvr>
  <p:transition>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Chức</a:t>
            </a:r>
            <a:r>
              <a:rPr lang="en-US" dirty="0"/>
              <a:t> </a:t>
            </a:r>
            <a:r>
              <a:rPr lang="en-US" dirty="0" err="1"/>
              <a:t>Năng</a:t>
            </a:r>
            <a:endParaRPr lang="en-US" dirty="0"/>
          </a:p>
        </p:txBody>
      </p:sp>
      <p:pic>
        <p:nvPicPr>
          <p:cNvPr id="3" name="Picture 2">
            <a:extLst>
              <a:ext uri="{FF2B5EF4-FFF2-40B4-BE49-F238E27FC236}">
                <a16:creationId xmlns:a16="http://schemas.microsoft.com/office/drawing/2014/main" id="{8A881F15-75E9-45CA-8B53-49ACA14C8E30}"/>
              </a:ext>
            </a:extLst>
          </p:cNvPr>
          <p:cNvPicPr>
            <a:picLocks noChangeAspect="1"/>
          </p:cNvPicPr>
          <p:nvPr/>
        </p:nvPicPr>
        <p:blipFill>
          <a:blip r:embed="rId2"/>
          <a:stretch>
            <a:fillRect/>
          </a:stretch>
        </p:blipFill>
        <p:spPr>
          <a:xfrm>
            <a:off x="1447800" y="1143000"/>
            <a:ext cx="9144000" cy="4813145"/>
          </a:xfrm>
          <a:prstGeom prst="rect">
            <a:avLst/>
          </a:prstGeom>
        </p:spPr>
      </p:pic>
    </p:spTree>
    <p:extLst>
      <p:ext uri="{BB962C8B-B14F-4D97-AF65-F5344CB8AC3E}">
        <p14:creationId xmlns:p14="http://schemas.microsoft.com/office/powerpoint/2010/main" val="2690572327"/>
      </p:ext>
    </p:extLst>
  </p:cSld>
  <p:clrMapOvr>
    <a:masterClrMapping/>
  </p:clrMapOvr>
  <p:transition>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Chức</a:t>
            </a:r>
            <a:r>
              <a:rPr lang="en-US" dirty="0"/>
              <a:t> </a:t>
            </a:r>
            <a:r>
              <a:rPr lang="en-US" dirty="0" err="1"/>
              <a:t>Năng</a:t>
            </a:r>
            <a:endParaRPr lang="en-US" dirty="0"/>
          </a:p>
        </p:txBody>
      </p:sp>
      <p:pic>
        <p:nvPicPr>
          <p:cNvPr id="3" name="Picture 2">
            <a:extLst>
              <a:ext uri="{FF2B5EF4-FFF2-40B4-BE49-F238E27FC236}">
                <a16:creationId xmlns:a16="http://schemas.microsoft.com/office/drawing/2014/main" id="{6C4EBEDC-26CB-4C79-8451-89836043E8D5}"/>
              </a:ext>
            </a:extLst>
          </p:cNvPr>
          <p:cNvPicPr>
            <a:picLocks noChangeAspect="1"/>
          </p:cNvPicPr>
          <p:nvPr/>
        </p:nvPicPr>
        <p:blipFill>
          <a:blip r:embed="rId2"/>
          <a:stretch>
            <a:fillRect/>
          </a:stretch>
        </p:blipFill>
        <p:spPr>
          <a:xfrm>
            <a:off x="685800" y="1143000"/>
            <a:ext cx="10668000" cy="4960203"/>
          </a:xfrm>
          <a:prstGeom prst="rect">
            <a:avLst/>
          </a:prstGeom>
        </p:spPr>
      </p:pic>
    </p:spTree>
    <p:extLst>
      <p:ext uri="{BB962C8B-B14F-4D97-AF65-F5344CB8AC3E}">
        <p14:creationId xmlns:p14="http://schemas.microsoft.com/office/powerpoint/2010/main" val="3997877664"/>
      </p:ext>
    </p:extLst>
  </p:cSld>
  <p:clrMapOvr>
    <a:masterClrMapping/>
  </p:clrMapOvr>
  <p:transition>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Erd</a:t>
            </a:r>
            <a:endParaRPr lang="en-US" dirty="0"/>
          </a:p>
        </p:txBody>
      </p:sp>
      <p:pic>
        <p:nvPicPr>
          <p:cNvPr id="4" name="Picture 3">
            <a:extLst>
              <a:ext uri="{FF2B5EF4-FFF2-40B4-BE49-F238E27FC236}">
                <a16:creationId xmlns:a16="http://schemas.microsoft.com/office/drawing/2014/main" id="{C9B3F192-8521-460B-B3F9-CF4FDB212177}"/>
              </a:ext>
            </a:extLst>
          </p:cNvPr>
          <p:cNvPicPr>
            <a:picLocks noChangeAspect="1"/>
          </p:cNvPicPr>
          <p:nvPr/>
        </p:nvPicPr>
        <p:blipFill>
          <a:blip r:embed="rId2"/>
          <a:stretch>
            <a:fillRect/>
          </a:stretch>
        </p:blipFill>
        <p:spPr>
          <a:xfrm>
            <a:off x="609600" y="1219200"/>
            <a:ext cx="10972800" cy="5269475"/>
          </a:xfrm>
          <a:prstGeom prst="rect">
            <a:avLst/>
          </a:prstGeom>
        </p:spPr>
      </p:pic>
    </p:spTree>
    <p:extLst>
      <p:ext uri="{BB962C8B-B14F-4D97-AF65-F5344CB8AC3E}">
        <p14:creationId xmlns:p14="http://schemas.microsoft.com/office/powerpoint/2010/main" val="498066438"/>
      </p:ext>
    </p:extLst>
  </p:cSld>
  <p:clrMapOvr>
    <a:masterClrMapping/>
  </p:clrMapOvr>
  <p:transition>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p:cNvSpPr>
            <a:spLocks noGrp="1"/>
          </p:cNvSpPr>
          <p:nvPr>
            <p:ph type="title"/>
          </p:nvPr>
        </p:nvSpPr>
        <p:spPr/>
        <p:txBody>
          <a:bodyPr/>
          <a:lstStyle/>
          <a:p>
            <a:r>
              <a:rPr lang="en-US"/>
              <a:t>Thiết kế hệ thống</a:t>
            </a:r>
            <a:endParaRPr lang="en-US" dirty="0"/>
          </a:p>
        </p:txBody>
      </p:sp>
      <p:pic>
        <p:nvPicPr>
          <p:cNvPr id="5" name="Picture 4">
            <a:extLst>
              <a:ext uri="{FF2B5EF4-FFF2-40B4-BE49-F238E27FC236}">
                <a16:creationId xmlns:a16="http://schemas.microsoft.com/office/drawing/2014/main" id="{4DC0C0C0-7AF9-432B-8369-6289A3F10535}"/>
              </a:ext>
            </a:extLst>
          </p:cNvPr>
          <p:cNvPicPr/>
          <p:nvPr/>
        </p:nvPicPr>
        <p:blipFill>
          <a:blip r:embed="rId2"/>
          <a:stretch>
            <a:fillRect/>
          </a:stretch>
        </p:blipFill>
        <p:spPr>
          <a:xfrm>
            <a:off x="685800" y="1143000"/>
            <a:ext cx="10820400" cy="5353049"/>
          </a:xfrm>
          <a:prstGeom prst="rect">
            <a:avLst/>
          </a:prstGeom>
        </p:spPr>
      </p:pic>
    </p:spTree>
    <p:extLst>
      <p:ext uri="{BB962C8B-B14F-4D97-AF65-F5344CB8AC3E}">
        <p14:creationId xmlns:p14="http://schemas.microsoft.com/office/powerpoint/2010/main" val="2576353854"/>
      </p:ext>
    </p:extLst>
  </p:cSld>
  <p:clrMapOvr>
    <a:masterClrMapping/>
  </p:clrMapOvr>
  <p:transition>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p:cNvSpPr>
            <a:spLocks noGrp="1"/>
          </p:cNvSpPr>
          <p:nvPr>
            <p:ph type="title"/>
          </p:nvPr>
        </p:nvSpPr>
        <p:spPr/>
        <p:txBody>
          <a:bodyPr/>
          <a:lstStyle/>
          <a:p>
            <a:r>
              <a:rPr lang="en-US"/>
              <a:t>Thiết kế hệ thống</a:t>
            </a:r>
            <a:endParaRPr lang="en-US" dirty="0"/>
          </a:p>
        </p:txBody>
      </p:sp>
      <p:pic>
        <p:nvPicPr>
          <p:cNvPr id="6" name="Picture 5">
            <a:extLst>
              <a:ext uri="{FF2B5EF4-FFF2-40B4-BE49-F238E27FC236}">
                <a16:creationId xmlns:a16="http://schemas.microsoft.com/office/drawing/2014/main" id="{4BBEB2DC-A269-48D4-BCD6-90E12E6A9093}"/>
              </a:ext>
            </a:extLst>
          </p:cNvPr>
          <p:cNvPicPr/>
          <p:nvPr/>
        </p:nvPicPr>
        <p:blipFill>
          <a:blip r:embed="rId2"/>
          <a:stretch>
            <a:fillRect/>
          </a:stretch>
        </p:blipFill>
        <p:spPr>
          <a:xfrm>
            <a:off x="685800" y="1219200"/>
            <a:ext cx="10896600" cy="5468471"/>
          </a:xfrm>
          <a:prstGeom prst="rect">
            <a:avLst/>
          </a:prstGeom>
        </p:spPr>
      </p:pic>
    </p:spTree>
    <p:extLst>
      <p:ext uri="{BB962C8B-B14F-4D97-AF65-F5344CB8AC3E}">
        <p14:creationId xmlns:p14="http://schemas.microsoft.com/office/powerpoint/2010/main" val="2838135774"/>
      </p:ext>
    </p:extLst>
  </p:cSld>
  <p:clrMapOvr>
    <a:masterClrMapping/>
  </p:clrMapOvr>
  <p:transition>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p:cNvSpPr>
            <a:spLocks noGrp="1"/>
          </p:cNvSpPr>
          <p:nvPr>
            <p:ph type="title"/>
          </p:nvPr>
        </p:nvSpPr>
        <p:spPr/>
        <p:txBody>
          <a:bodyPr/>
          <a:lstStyle/>
          <a:p>
            <a:r>
              <a:rPr lang="en-US"/>
              <a:t>Thiết kế hệ thống</a:t>
            </a:r>
            <a:endParaRPr lang="en-US" dirty="0"/>
          </a:p>
        </p:txBody>
      </p:sp>
      <p:pic>
        <p:nvPicPr>
          <p:cNvPr id="5" name="Picture 4">
            <a:extLst>
              <a:ext uri="{FF2B5EF4-FFF2-40B4-BE49-F238E27FC236}">
                <a16:creationId xmlns:a16="http://schemas.microsoft.com/office/drawing/2014/main" id="{E9AF5932-638C-4A6D-9F9E-51FA98B1D8CD}"/>
              </a:ext>
            </a:extLst>
          </p:cNvPr>
          <p:cNvPicPr/>
          <p:nvPr/>
        </p:nvPicPr>
        <p:blipFill>
          <a:blip r:embed="rId2"/>
          <a:stretch>
            <a:fillRect/>
          </a:stretch>
        </p:blipFill>
        <p:spPr>
          <a:xfrm>
            <a:off x="685800" y="1143000"/>
            <a:ext cx="10896600" cy="5535706"/>
          </a:xfrm>
          <a:prstGeom prst="rect">
            <a:avLst/>
          </a:prstGeom>
        </p:spPr>
      </p:pic>
    </p:spTree>
    <p:extLst>
      <p:ext uri="{BB962C8B-B14F-4D97-AF65-F5344CB8AC3E}">
        <p14:creationId xmlns:p14="http://schemas.microsoft.com/office/powerpoint/2010/main" val="2652508502"/>
      </p:ext>
    </p:extLst>
  </p:cSld>
  <p:clrMapOvr>
    <a:masterClrMapping/>
  </p:clrMapOvr>
  <p:transition>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hệ</a:t>
            </a:r>
            <a:r>
              <a:rPr lang="en-US" dirty="0"/>
              <a:t> </a:t>
            </a:r>
            <a:r>
              <a:rPr lang="en-US" dirty="0" err="1"/>
              <a:t>thống</a:t>
            </a:r>
            <a:r>
              <a:rPr lang="en-US" dirty="0"/>
              <a:t>-</a:t>
            </a:r>
            <a:r>
              <a:rPr lang="en-US" sz="3600" dirty="0">
                <a:solidFill>
                  <a:schemeClr val="accent2">
                    <a:lumMod val="75000"/>
                  </a:schemeClr>
                </a:solidFill>
                <a:latin typeface="Times New Roman" panose="02020603050405020304" pitchFamily="18" charset="0"/>
                <a:cs typeface="Times New Roman" panose="02020603050405020304" pitchFamily="18" charset="0"/>
              </a:rPr>
              <a:t> </a:t>
            </a:r>
            <a:r>
              <a:rPr lang="en-US" dirty="0"/>
              <a:t>Activity</a:t>
            </a:r>
            <a:r>
              <a:rPr lang="en-US" sz="3600" dirty="0">
                <a:solidFill>
                  <a:schemeClr val="accent2">
                    <a:lumMod val="75000"/>
                  </a:schemeClr>
                </a:solidFill>
                <a:latin typeface="Times New Roman" panose="02020603050405020304" pitchFamily="18" charset="0"/>
                <a:cs typeface="Times New Roman" panose="02020603050405020304" pitchFamily="18" charset="0"/>
              </a:rPr>
              <a:t> </a:t>
            </a:r>
            <a:r>
              <a:rPr lang="en-US" dirty="0"/>
              <a:t>Diagram</a:t>
            </a:r>
            <a:r>
              <a:rPr lang="en-US" sz="3600" dirty="0">
                <a:solidFill>
                  <a:schemeClr val="accent2">
                    <a:lumMod val="75000"/>
                  </a:schemeClr>
                </a:solidFill>
                <a:latin typeface="Times New Roman" panose="02020603050405020304" pitchFamily="18" charset="0"/>
                <a:cs typeface="Times New Roman" panose="02020603050405020304" pitchFamily="18" charset="0"/>
              </a:rPr>
              <a:t> </a:t>
            </a:r>
            <a:endParaRPr lang="en-US" dirty="0"/>
          </a:p>
        </p:txBody>
      </p:sp>
      <p:pic>
        <p:nvPicPr>
          <p:cNvPr id="5" name="Picture 4">
            <a:extLst>
              <a:ext uri="{FF2B5EF4-FFF2-40B4-BE49-F238E27FC236}">
                <a16:creationId xmlns:a16="http://schemas.microsoft.com/office/drawing/2014/main" id="{71985D34-47BA-4A7B-8903-4A675B903094}"/>
              </a:ext>
            </a:extLst>
          </p:cNvPr>
          <p:cNvPicPr/>
          <p:nvPr/>
        </p:nvPicPr>
        <p:blipFill>
          <a:blip r:embed="rId2"/>
          <a:stretch>
            <a:fillRect/>
          </a:stretch>
        </p:blipFill>
        <p:spPr>
          <a:xfrm>
            <a:off x="762000" y="1107440"/>
            <a:ext cx="10363200" cy="5598160"/>
          </a:xfrm>
          <a:prstGeom prst="rect">
            <a:avLst/>
          </a:prstGeom>
          <a:ln>
            <a:noFill/>
          </a:ln>
          <a:effectLst>
            <a:softEdge rad="112500"/>
          </a:effectLst>
        </p:spPr>
      </p:pic>
    </p:spTree>
    <p:extLst>
      <p:ext uri="{BB962C8B-B14F-4D97-AF65-F5344CB8AC3E}">
        <p14:creationId xmlns:p14="http://schemas.microsoft.com/office/powerpoint/2010/main" val="600474444"/>
      </p:ext>
    </p:extLst>
  </p:cSld>
  <p:clrMapOvr>
    <a:masterClrMapping/>
  </p:clrMapOvr>
  <p:transition>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5"/>
          <p:cNvSpPr>
            <a:spLocks noGrp="1"/>
          </p:cNvSpPr>
          <p:nvPr>
            <p:ph type="title"/>
          </p:nvPr>
        </p:nvSpPr>
        <p:spPr/>
        <p:txBody>
          <a:bodyPr/>
          <a:lstStyle/>
          <a:p>
            <a:r>
              <a:rPr lang="en-US"/>
              <a:t>Nội dung</a:t>
            </a:r>
            <a:endParaRPr lang="en-US" dirty="0"/>
          </a:p>
        </p:txBody>
      </p:sp>
      <p:graphicFrame>
        <p:nvGraphicFramePr>
          <p:cNvPr id="6" name="Diagram 5"/>
          <p:cNvGraphicFramePr/>
          <p:nvPr>
            <p:extLst>
              <p:ext uri="{D42A27DB-BD31-4B8C-83A1-F6EECF244321}">
                <p14:modId xmlns:p14="http://schemas.microsoft.com/office/powerpoint/2010/main" val="66315899"/>
              </p:ext>
            </p:extLst>
          </p:nvPr>
        </p:nvGraphicFramePr>
        <p:xfrm>
          <a:off x="1981200" y="1143000"/>
          <a:ext cx="81534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96C415BD-BC5D-4BAD-AE80-D1EB8DECA6BD}"/>
              </a:ext>
            </a:extLst>
          </p:cNvPr>
          <p:cNvSpPr txBox="1"/>
          <p:nvPr/>
        </p:nvSpPr>
        <p:spPr>
          <a:xfrm>
            <a:off x="2133600" y="1295401"/>
            <a:ext cx="457199" cy="584776"/>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1</a:t>
            </a:r>
            <a:endParaRPr lang="vi-VN" sz="3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F0B5C03-3F77-4EB2-ADBB-B51B1E9D11CE}"/>
              </a:ext>
            </a:extLst>
          </p:cNvPr>
          <p:cNvSpPr txBox="1"/>
          <p:nvPr/>
        </p:nvSpPr>
        <p:spPr>
          <a:xfrm>
            <a:off x="2575558" y="2063057"/>
            <a:ext cx="457199" cy="584776"/>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2</a:t>
            </a:r>
            <a:endParaRPr lang="vi-VN" sz="3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F718AE3-FA50-448F-9F55-5542AD9ED464}"/>
              </a:ext>
            </a:extLst>
          </p:cNvPr>
          <p:cNvSpPr txBox="1"/>
          <p:nvPr/>
        </p:nvSpPr>
        <p:spPr>
          <a:xfrm>
            <a:off x="2819401" y="2768024"/>
            <a:ext cx="457199" cy="584776"/>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3</a:t>
            </a:r>
            <a:endParaRPr lang="vi-VN" sz="32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E631DFE-F40D-440C-9C0A-8122FA61C79A}"/>
              </a:ext>
            </a:extLst>
          </p:cNvPr>
          <p:cNvSpPr txBox="1"/>
          <p:nvPr/>
        </p:nvSpPr>
        <p:spPr>
          <a:xfrm>
            <a:off x="2895600" y="3529789"/>
            <a:ext cx="457199" cy="584776"/>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4</a:t>
            </a:r>
            <a:endParaRPr lang="vi-VN" sz="3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862C688-BADE-4951-8E3D-552F694ABA12}"/>
              </a:ext>
            </a:extLst>
          </p:cNvPr>
          <p:cNvSpPr txBox="1"/>
          <p:nvPr/>
        </p:nvSpPr>
        <p:spPr>
          <a:xfrm>
            <a:off x="2819400" y="4251725"/>
            <a:ext cx="457199" cy="584776"/>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5</a:t>
            </a:r>
            <a:endParaRPr lang="vi-VN" sz="3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3510215-D633-4373-9BF5-FD27CCF80B9A}"/>
              </a:ext>
            </a:extLst>
          </p:cNvPr>
          <p:cNvSpPr txBox="1"/>
          <p:nvPr/>
        </p:nvSpPr>
        <p:spPr>
          <a:xfrm>
            <a:off x="2590800" y="4956692"/>
            <a:ext cx="457199" cy="584776"/>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6</a:t>
            </a:r>
            <a:endParaRPr lang="vi-VN" sz="32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D90E6D3-39BD-4F34-8D43-38E4F4BE9EF9}"/>
              </a:ext>
            </a:extLst>
          </p:cNvPr>
          <p:cNvSpPr txBox="1"/>
          <p:nvPr/>
        </p:nvSpPr>
        <p:spPr>
          <a:xfrm>
            <a:off x="2133600" y="5691276"/>
            <a:ext cx="457199" cy="584776"/>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7</a:t>
            </a:r>
            <a:endParaRPr lang="vi-V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775702"/>
      </p:ext>
    </p:extLst>
  </p:cSld>
  <p:clrMapOvr>
    <a:masterClrMapping/>
  </p:clrMapOvr>
  <p:transition>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p:cNvSpPr>
            <a:spLocks noGrp="1"/>
          </p:cNvSpPr>
          <p:nvPr>
            <p:ph type="title"/>
          </p:nvPr>
        </p:nvSpPr>
        <p:spPr/>
        <p:txBody>
          <a:bodyPr/>
          <a:lstStyle/>
          <a:p>
            <a:r>
              <a:rPr lang="en-US" dirty="0" err="1"/>
              <a:t>Thiết</a:t>
            </a:r>
            <a:r>
              <a:rPr lang="en-US" dirty="0"/>
              <a:t> </a:t>
            </a:r>
            <a:r>
              <a:rPr lang="en-US" dirty="0" err="1"/>
              <a:t>kế</a:t>
            </a:r>
            <a:r>
              <a:rPr lang="en-US" dirty="0"/>
              <a:t> </a:t>
            </a:r>
            <a:r>
              <a:rPr lang="en-US" dirty="0" err="1"/>
              <a:t>hệ</a:t>
            </a:r>
            <a:r>
              <a:rPr lang="en-US" dirty="0"/>
              <a:t> </a:t>
            </a:r>
            <a:r>
              <a:rPr lang="en-US" dirty="0" err="1"/>
              <a:t>thống</a:t>
            </a:r>
            <a:r>
              <a:rPr lang="en-US" dirty="0"/>
              <a:t>-</a:t>
            </a:r>
            <a:r>
              <a:rPr lang="en-US" sz="3600" dirty="0">
                <a:solidFill>
                  <a:schemeClr val="accent2">
                    <a:lumMod val="75000"/>
                  </a:schemeClr>
                </a:solidFill>
                <a:latin typeface="Times New Roman" panose="02020603050405020304" pitchFamily="18" charset="0"/>
                <a:cs typeface="Times New Roman" panose="02020603050405020304" pitchFamily="18" charset="0"/>
              </a:rPr>
              <a:t> </a:t>
            </a:r>
            <a:r>
              <a:rPr lang="en-US" dirty="0"/>
              <a:t>Activity</a:t>
            </a:r>
            <a:r>
              <a:rPr lang="en-US" sz="3600" dirty="0">
                <a:solidFill>
                  <a:schemeClr val="accent2">
                    <a:lumMod val="75000"/>
                  </a:schemeClr>
                </a:solidFill>
                <a:latin typeface="Times New Roman" panose="02020603050405020304" pitchFamily="18" charset="0"/>
                <a:cs typeface="Times New Roman" panose="02020603050405020304" pitchFamily="18" charset="0"/>
              </a:rPr>
              <a:t> </a:t>
            </a:r>
            <a:r>
              <a:rPr lang="en-US" dirty="0"/>
              <a:t>Diagram</a:t>
            </a:r>
            <a:r>
              <a:rPr lang="en-US" sz="3600" dirty="0">
                <a:solidFill>
                  <a:schemeClr val="accent2">
                    <a:lumMod val="75000"/>
                  </a:schemeClr>
                </a:solidFill>
                <a:latin typeface="Times New Roman" panose="02020603050405020304" pitchFamily="18" charset="0"/>
                <a:cs typeface="Times New Roman" panose="02020603050405020304" pitchFamily="18" charset="0"/>
              </a:rPr>
              <a:t> </a:t>
            </a:r>
            <a:endParaRPr lang="en-US" dirty="0"/>
          </a:p>
        </p:txBody>
      </p:sp>
      <p:pic>
        <p:nvPicPr>
          <p:cNvPr id="5" name="Picture 4">
            <a:extLst>
              <a:ext uri="{FF2B5EF4-FFF2-40B4-BE49-F238E27FC236}">
                <a16:creationId xmlns:a16="http://schemas.microsoft.com/office/drawing/2014/main" id="{B64A1970-DAF5-483F-949A-760F0853AD10}"/>
              </a:ext>
            </a:extLst>
          </p:cNvPr>
          <p:cNvPicPr/>
          <p:nvPr/>
        </p:nvPicPr>
        <p:blipFill>
          <a:blip r:embed="rId2"/>
          <a:stretch>
            <a:fillRect/>
          </a:stretch>
        </p:blipFill>
        <p:spPr>
          <a:xfrm>
            <a:off x="1143000" y="1247775"/>
            <a:ext cx="10241280" cy="5311140"/>
          </a:xfrm>
          <a:prstGeom prst="rect">
            <a:avLst/>
          </a:prstGeom>
        </p:spPr>
      </p:pic>
    </p:spTree>
    <p:extLst>
      <p:ext uri="{BB962C8B-B14F-4D97-AF65-F5344CB8AC3E}">
        <p14:creationId xmlns:p14="http://schemas.microsoft.com/office/powerpoint/2010/main" val="1839256207"/>
      </p:ext>
    </p:extLst>
  </p:cSld>
  <p:clrMapOvr>
    <a:masterClrMapping/>
  </p:clrMapOvr>
  <p:transition>
    <p:split orient="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D7996B-4867-4E74-861C-DFD81C8C46E4}"/>
              </a:ext>
            </a:extLst>
          </p:cNvPr>
          <p:cNvSpPr>
            <a:spLocks noGrp="1"/>
          </p:cNvSpPr>
          <p:nvPr>
            <p:ph type="title"/>
          </p:nvPr>
        </p:nvSpPr>
        <p:spPr/>
        <p:txBody>
          <a:bodyPr/>
          <a:lstStyle/>
          <a:p>
            <a:r>
              <a:rPr lang="en-US" dirty="0" err="1"/>
              <a:t>Thực</a:t>
            </a:r>
            <a:r>
              <a:rPr lang="en-US" dirty="0"/>
              <a:t> </a:t>
            </a:r>
            <a:r>
              <a:rPr lang="en-US" dirty="0" err="1"/>
              <a:t>Hiện</a:t>
            </a:r>
            <a:r>
              <a:rPr lang="en-US" dirty="0"/>
              <a:t> </a:t>
            </a:r>
            <a:r>
              <a:rPr lang="en-US" dirty="0" err="1"/>
              <a:t>Dự</a:t>
            </a:r>
            <a:r>
              <a:rPr lang="en-US" dirty="0"/>
              <a:t> </a:t>
            </a:r>
            <a:r>
              <a:rPr lang="en-US" dirty="0" err="1"/>
              <a:t>Án</a:t>
            </a:r>
            <a:r>
              <a:rPr lang="en-US" dirty="0"/>
              <a:t> - Giao </a:t>
            </a:r>
            <a:r>
              <a:rPr lang="en-US" dirty="0" err="1"/>
              <a:t>Diện</a:t>
            </a:r>
            <a:endParaRPr lang="vi-VN" dirty="0"/>
          </a:p>
        </p:txBody>
      </p:sp>
      <p:pic>
        <p:nvPicPr>
          <p:cNvPr id="8" name="Picture 7">
            <a:extLst>
              <a:ext uri="{FF2B5EF4-FFF2-40B4-BE49-F238E27FC236}">
                <a16:creationId xmlns:a16="http://schemas.microsoft.com/office/drawing/2014/main" id="{A4FEEE24-1FA3-45EB-8E60-9DDD7FA5737D}"/>
              </a:ext>
            </a:extLst>
          </p:cNvPr>
          <p:cNvPicPr/>
          <p:nvPr/>
        </p:nvPicPr>
        <p:blipFill>
          <a:blip r:embed="rId2"/>
          <a:stretch>
            <a:fillRect/>
          </a:stretch>
        </p:blipFill>
        <p:spPr>
          <a:xfrm>
            <a:off x="678816" y="1219200"/>
            <a:ext cx="5022850" cy="2747426"/>
          </a:xfrm>
          <a:prstGeom prst="rect">
            <a:avLst/>
          </a:prstGeom>
        </p:spPr>
      </p:pic>
      <p:pic>
        <p:nvPicPr>
          <p:cNvPr id="9" name="Picture 8">
            <a:extLst>
              <a:ext uri="{FF2B5EF4-FFF2-40B4-BE49-F238E27FC236}">
                <a16:creationId xmlns:a16="http://schemas.microsoft.com/office/drawing/2014/main" id="{57F28258-507C-4C41-9B5F-C47D539BB0DE}"/>
              </a:ext>
            </a:extLst>
          </p:cNvPr>
          <p:cNvPicPr/>
          <p:nvPr/>
        </p:nvPicPr>
        <p:blipFill>
          <a:blip r:embed="rId3"/>
          <a:stretch>
            <a:fillRect/>
          </a:stretch>
        </p:blipFill>
        <p:spPr>
          <a:xfrm>
            <a:off x="669291" y="3966626"/>
            <a:ext cx="5032375" cy="2624871"/>
          </a:xfrm>
          <a:prstGeom prst="rect">
            <a:avLst/>
          </a:prstGeom>
        </p:spPr>
      </p:pic>
      <p:pic>
        <p:nvPicPr>
          <p:cNvPr id="11" name="Picture 10">
            <a:extLst>
              <a:ext uri="{FF2B5EF4-FFF2-40B4-BE49-F238E27FC236}">
                <a16:creationId xmlns:a16="http://schemas.microsoft.com/office/drawing/2014/main" id="{B36FB72C-5573-444B-A85E-01D8F8D37ACD}"/>
              </a:ext>
            </a:extLst>
          </p:cNvPr>
          <p:cNvPicPr/>
          <p:nvPr/>
        </p:nvPicPr>
        <p:blipFill>
          <a:blip r:embed="rId4"/>
          <a:stretch>
            <a:fillRect/>
          </a:stretch>
        </p:blipFill>
        <p:spPr>
          <a:xfrm>
            <a:off x="5962650" y="1219201"/>
            <a:ext cx="5569584" cy="2747426"/>
          </a:xfrm>
          <a:prstGeom prst="rect">
            <a:avLst/>
          </a:prstGeom>
        </p:spPr>
      </p:pic>
      <p:pic>
        <p:nvPicPr>
          <p:cNvPr id="12" name="Picture 11">
            <a:extLst>
              <a:ext uri="{FF2B5EF4-FFF2-40B4-BE49-F238E27FC236}">
                <a16:creationId xmlns:a16="http://schemas.microsoft.com/office/drawing/2014/main" id="{F4E7F9D8-19B7-4677-B14D-B9BE7B0B52BB}"/>
              </a:ext>
            </a:extLst>
          </p:cNvPr>
          <p:cNvPicPr/>
          <p:nvPr/>
        </p:nvPicPr>
        <p:blipFill>
          <a:blip r:embed="rId5"/>
          <a:stretch>
            <a:fillRect/>
          </a:stretch>
        </p:blipFill>
        <p:spPr>
          <a:xfrm>
            <a:off x="5943599" y="4029075"/>
            <a:ext cx="5569583" cy="2624969"/>
          </a:xfrm>
          <a:prstGeom prst="rect">
            <a:avLst/>
          </a:prstGeom>
        </p:spPr>
      </p:pic>
    </p:spTree>
    <p:extLst>
      <p:ext uri="{BB962C8B-B14F-4D97-AF65-F5344CB8AC3E}">
        <p14:creationId xmlns:p14="http://schemas.microsoft.com/office/powerpoint/2010/main" val="3994986617"/>
      </p:ext>
    </p:extLst>
  </p:cSld>
  <p:clrMapOvr>
    <a:masterClrMapping/>
  </p:clrMapOvr>
  <p:transition>
    <p:split orient="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D7996B-4867-4E74-861C-DFD81C8C46E4}"/>
              </a:ext>
            </a:extLst>
          </p:cNvPr>
          <p:cNvSpPr>
            <a:spLocks noGrp="1"/>
          </p:cNvSpPr>
          <p:nvPr>
            <p:ph type="title"/>
          </p:nvPr>
        </p:nvSpPr>
        <p:spPr/>
        <p:txBody>
          <a:bodyPr/>
          <a:lstStyle/>
          <a:p>
            <a:r>
              <a:rPr lang="en-US" dirty="0" err="1"/>
              <a:t>Thực</a:t>
            </a:r>
            <a:r>
              <a:rPr lang="en-US" dirty="0"/>
              <a:t> </a:t>
            </a:r>
            <a:r>
              <a:rPr lang="en-US" dirty="0" err="1"/>
              <a:t>Hiện</a:t>
            </a:r>
            <a:r>
              <a:rPr lang="en-US" dirty="0"/>
              <a:t> </a:t>
            </a:r>
            <a:r>
              <a:rPr lang="en-US" dirty="0" err="1"/>
              <a:t>Dự</a:t>
            </a:r>
            <a:r>
              <a:rPr lang="en-US" dirty="0"/>
              <a:t> </a:t>
            </a:r>
            <a:r>
              <a:rPr lang="en-US" dirty="0" err="1"/>
              <a:t>Án</a:t>
            </a:r>
            <a:r>
              <a:rPr lang="en-US" dirty="0"/>
              <a:t> - Giao </a:t>
            </a:r>
            <a:r>
              <a:rPr lang="en-US" dirty="0" err="1"/>
              <a:t>Diện</a:t>
            </a:r>
            <a:endParaRPr lang="vi-VN" dirty="0"/>
          </a:p>
        </p:txBody>
      </p:sp>
      <p:pic>
        <p:nvPicPr>
          <p:cNvPr id="5" name="Picture 4">
            <a:extLst>
              <a:ext uri="{FF2B5EF4-FFF2-40B4-BE49-F238E27FC236}">
                <a16:creationId xmlns:a16="http://schemas.microsoft.com/office/drawing/2014/main" id="{C7E19F3E-3CF9-4E5A-B970-FEB0443A4E2A}"/>
              </a:ext>
            </a:extLst>
          </p:cNvPr>
          <p:cNvPicPr/>
          <p:nvPr/>
        </p:nvPicPr>
        <p:blipFill>
          <a:blip r:embed="rId2"/>
          <a:stretch>
            <a:fillRect/>
          </a:stretch>
        </p:blipFill>
        <p:spPr>
          <a:xfrm>
            <a:off x="533400" y="1219201"/>
            <a:ext cx="11049000" cy="5334000"/>
          </a:xfrm>
          <a:prstGeom prst="rect">
            <a:avLst/>
          </a:prstGeom>
        </p:spPr>
      </p:pic>
    </p:spTree>
    <p:extLst>
      <p:ext uri="{BB962C8B-B14F-4D97-AF65-F5344CB8AC3E}">
        <p14:creationId xmlns:p14="http://schemas.microsoft.com/office/powerpoint/2010/main" val="1056591289"/>
      </p:ext>
    </p:extLst>
  </p:cSld>
  <p:clrMapOvr>
    <a:masterClrMapping/>
  </p:clrMapOvr>
  <p:transition>
    <p:split orient="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D7996B-4867-4E74-861C-DFD81C8C46E4}"/>
              </a:ext>
            </a:extLst>
          </p:cNvPr>
          <p:cNvSpPr>
            <a:spLocks noGrp="1"/>
          </p:cNvSpPr>
          <p:nvPr>
            <p:ph type="title"/>
          </p:nvPr>
        </p:nvSpPr>
        <p:spPr/>
        <p:txBody>
          <a:bodyPr/>
          <a:lstStyle/>
          <a:p>
            <a:r>
              <a:rPr lang="en-US" dirty="0" err="1"/>
              <a:t>Thực</a:t>
            </a:r>
            <a:r>
              <a:rPr lang="en-US" dirty="0"/>
              <a:t> </a:t>
            </a:r>
            <a:r>
              <a:rPr lang="en-US" dirty="0" err="1"/>
              <a:t>Hiện</a:t>
            </a:r>
            <a:r>
              <a:rPr lang="en-US" dirty="0"/>
              <a:t> </a:t>
            </a:r>
            <a:r>
              <a:rPr lang="en-US" dirty="0" err="1"/>
              <a:t>Dự</a:t>
            </a:r>
            <a:r>
              <a:rPr lang="en-US" dirty="0"/>
              <a:t> </a:t>
            </a:r>
            <a:r>
              <a:rPr lang="en-US" dirty="0" err="1"/>
              <a:t>Án</a:t>
            </a:r>
            <a:r>
              <a:rPr lang="en-US" dirty="0"/>
              <a:t> - Giao </a:t>
            </a:r>
            <a:r>
              <a:rPr lang="en-US" dirty="0" err="1"/>
              <a:t>Diện</a:t>
            </a:r>
            <a:endParaRPr lang="vi-VN" dirty="0"/>
          </a:p>
        </p:txBody>
      </p:sp>
      <p:pic>
        <p:nvPicPr>
          <p:cNvPr id="5" name="Picture 4">
            <a:extLst>
              <a:ext uri="{FF2B5EF4-FFF2-40B4-BE49-F238E27FC236}">
                <a16:creationId xmlns:a16="http://schemas.microsoft.com/office/drawing/2014/main" id="{E31E78E6-BD71-479B-8194-FAB16EA36214}"/>
              </a:ext>
            </a:extLst>
          </p:cNvPr>
          <p:cNvPicPr/>
          <p:nvPr/>
        </p:nvPicPr>
        <p:blipFill>
          <a:blip r:embed="rId2"/>
          <a:stretch>
            <a:fillRect/>
          </a:stretch>
        </p:blipFill>
        <p:spPr>
          <a:xfrm>
            <a:off x="555812" y="1219200"/>
            <a:ext cx="11080375" cy="5540059"/>
          </a:xfrm>
          <a:prstGeom prst="rect">
            <a:avLst/>
          </a:prstGeom>
        </p:spPr>
      </p:pic>
    </p:spTree>
    <p:extLst>
      <p:ext uri="{BB962C8B-B14F-4D97-AF65-F5344CB8AC3E}">
        <p14:creationId xmlns:p14="http://schemas.microsoft.com/office/powerpoint/2010/main" val="3480810165"/>
      </p:ext>
    </p:extLst>
  </p:cSld>
  <p:clrMapOvr>
    <a:masterClrMapping/>
  </p:clrMapOvr>
  <p:transition>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D7996B-4867-4E74-861C-DFD81C8C46E4}"/>
              </a:ext>
            </a:extLst>
          </p:cNvPr>
          <p:cNvSpPr>
            <a:spLocks noGrp="1"/>
          </p:cNvSpPr>
          <p:nvPr>
            <p:ph type="title"/>
          </p:nvPr>
        </p:nvSpPr>
        <p:spPr/>
        <p:txBody>
          <a:bodyPr/>
          <a:lstStyle/>
          <a:p>
            <a:r>
              <a:rPr lang="en-US" dirty="0" err="1"/>
              <a:t>Thực</a:t>
            </a:r>
            <a:r>
              <a:rPr lang="en-US" dirty="0"/>
              <a:t> </a:t>
            </a:r>
            <a:r>
              <a:rPr lang="en-US" dirty="0" err="1"/>
              <a:t>Hiện</a:t>
            </a:r>
            <a:r>
              <a:rPr lang="en-US" dirty="0"/>
              <a:t> </a:t>
            </a:r>
            <a:r>
              <a:rPr lang="en-US" dirty="0" err="1"/>
              <a:t>Dự</a:t>
            </a:r>
            <a:r>
              <a:rPr lang="en-US" dirty="0"/>
              <a:t> </a:t>
            </a:r>
            <a:r>
              <a:rPr lang="en-US" dirty="0" err="1"/>
              <a:t>Án</a:t>
            </a:r>
            <a:r>
              <a:rPr lang="en-US" dirty="0"/>
              <a:t> - Giao </a:t>
            </a:r>
            <a:r>
              <a:rPr lang="en-US" dirty="0" err="1"/>
              <a:t>Diện</a:t>
            </a:r>
            <a:endParaRPr lang="vi-VN" dirty="0"/>
          </a:p>
        </p:txBody>
      </p:sp>
      <p:pic>
        <p:nvPicPr>
          <p:cNvPr id="5" name="Picture 4">
            <a:extLst>
              <a:ext uri="{FF2B5EF4-FFF2-40B4-BE49-F238E27FC236}">
                <a16:creationId xmlns:a16="http://schemas.microsoft.com/office/drawing/2014/main" id="{76D22C75-EB46-4C93-9F3D-D36153DE22B4}"/>
              </a:ext>
            </a:extLst>
          </p:cNvPr>
          <p:cNvPicPr/>
          <p:nvPr/>
        </p:nvPicPr>
        <p:blipFill>
          <a:blip r:embed="rId2"/>
          <a:stretch>
            <a:fillRect/>
          </a:stretch>
        </p:blipFill>
        <p:spPr>
          <a:xfrm>
            <a:off x="685800" y="1219200"/>
            <a:ext cx="10896600" cy="5410200"/>
          </a:xfrm>
          <a:prstGeom prst="rect">
            <a:avLst/>
          </a:prstGeom>
        </p:spPr>
      </p:pic>
    </p:spTree>
    <p:extLst>
      <p:ext uri="{BB962C8B-B14F-4D97-AF65-F5344CB8AC3E}">
        <p14:creationId xmlns:p14="http://schemas.microsoft.com/office/powerpoint/2010/main" val="521515287"/>
      </p:ext>
    </p:extLst>
  </p:cSld>
  <p:clrMapOvr>
    <a:masterClrMapping/>
  </p:clrMapOvr>
  <p:transition>
    <p:split orient="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D7996B-4867-4E74-861C-DFD81C8C46E4}"/>
              </a:ext>
            </a:extLst>
          </p:cNvPr>
          <p:cNvSpPr>
            <a:spLocks noGrp="1"/>
          </p:cNvSpPr>
          <p:nvPr>
            <p:ph type="title"/>
          </p:nvPr>
        </p:nvSpPr>
        <p:spPr/>
        <p:txBody>
          <a:bodyPr/>
          <a:lstStyle/>
          <a:p>
            <a:r>
              <a:rPr lang="en-US" dirty="0" err="1"/>
              <a:t>Thực</a:t>
            </a:r>
            <a:r>
              <a:rPr lang="en-US" dirty="0"/>
              <a:t> </a:t>
            </a:r>
            <a:r>
              <a:rPr lang="en-US" dirty="0" err="1"/>
              <a:t>Hiện</a:t>
            </a:r>
            <a:r>
              <a:rPr lang="en-US" dirty="0"/>
              <a:t> </a:t>
            </a:r>
            <a:r>
              <a:rPr lang="en-US" dirty="0" err="1"/>
              <a:t>Dự</a:t>
            </a:r>
            <a:r>
              <a:rPr lang="en-US" dirty="0"/>
              <a:t> </a:t>
            </a:r>
            <a:r>
              <a:rPr lang="en-US" dirty="0" err="1"/>
              <a:t>Án</a:t>
            </a:r>
            <a:r>
              <a:rPr lang="en-US" dirty="0"/>
              <a:t> - Giao </a:t>
            </a:r>
            <a:r>
              <a:rPr lang="en-US" dirty="0" err="1"/>
              <a:t>Diện</a:t>
            </a:r>
            <a:endParaRPr lang="vi-VN" dirty="0"/>
          </a:p>
        </p:txBody>
      </p:sp>
      <p:pic>
        <p:nvPicPr>
          <p:cNvPr id="6" name="Picture 5">
            <a:extLst>
              <a:ext uri="{FF2B5EF4-FFF2-40B4-BE49-F238E27FC236}">
                <a16:creationId xmlns:a16="http://schemas.microsoft.com/office/drawing/2014/main" id="{70B91BF3-B813-4B07-9563-74C0DC753C0A}"/>
              </a:ext>
            </a:extLst>
          </p:cNvPr>
          <p:cNvPicPr/>
          <p:nvPr/>
        </p:nvPicPr>
        <p:blipFill>
          <a:blip r:embed="rId2"/>
          <a:stretch>
            <a:fillRect/>
          </a:stretch>
        </p:blipFill>
        <p:spPr>
          <a:xfrm>
            <a:off x="609600" y="1219200"/>
            <a:ext cx="10972800" cy="5334000"/>
          </a:xfrm>
          <a:prstGeom prst="rect">
            <a:avLst/>
          </a:prstGeom>
        </p:spPr>
      </p:pic>
    </p:spTree>
    <p:extLst>
      <p:ext uri="{BB962C8B-B14F-4D97-AF65-F5344CB8AC3E}">
        <p14:creationId xmlns:p14="http://schemas.microsoft.com/office/powerpoint/2010/main" val="2247535979"/>
      </p:ext>
    </p:extLst>
  </p:cSld>
  <p:clrMapOvr>
    <a:masterClrMapping/>
  </p:clrMapOvr>
  <p:transition>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D7996B-4867-4E74-861C-DFD81C8C46E4}"/>
              </a:ext>
            </a:extLst>
          </p:cNvPr>
          <p:cNvSpPr>
            <a:spLocks noGrp="1"/>
          </p:cNvSpPr>
          <p:nvPr>
            <p:ph type="title"/>
          </p:nvPr>
        </p:nvSpPr>
        <p:spPr/>
        <p:txBody>
          <a:bodyPr/>
          <a:lstStyle/>
          <a:p>
            <a:r>
              <a:rPr lang="en-US" dirty="0" err="1"/>
              <a:t>Thực</a:t>
            </a:r>
            <a:r>
              <a:rPr lang="en-US" dirty="0"/>
              <a:t> </a:t>
            </a:r>
            <a:r>
              <a:rPr lang="en-US" dirty="0" err="1"/>
              <a:t>Hiện</a:t>
            </a:r>
            <a:r>
              <a:rPr lang="en-US" dirty="0"/>
              <a:t> </a:t>
            </a:r>
            <a:r>
              <a:rPr lang="en-US" dirty="0" err="1"/>
              <a:t>Dự</a:t>
            </a:r>
            <a:r>
              <a:rPr lang="en-US" dirty="0"/>
              <a:t> </a:t>
            </a:r>
            <a:r>
              <a:rPr lang="en-US" dirty="0" err="1"/>
              <a:t>Án</a:t>
            </a:r>
            <a:r>
              <a:rPr lang="en-US" dirty="0"/>
              <a:t> – </a:t>
            </a:r>
            <a:r>
              <a:rPr lang="en-US" dirty="0" err="1"/>
              <a:t>Mô</a:t>
            </a:r>
            <a:r>
              <a:rPr lang="en-US" dirty="0"/>
              <a:t> </a:t>
            </a:r>
            <a:r>
              <a:rPr lang="en-US" dirty="0" err="1"/>
              <a:t>Hình</a:t>
            </a:r>
            <a:r>
              <a:rPr lang="en-US" dirty="0"/>
              <a:t> </a:t>
            </a:r>
            <a:r>
              <a:rPr lang="en-US" dirty="0" err="1"/>
              <a:t>Dự</a:t>
            </a:r>
            <a:r>
              <a:rPr lang="en-US" dirty="0"/>
              <a:t> </a:t>
            </a:r>
            <a:r>
              <a:rPr lang="en-US" dirty="0" err="1"/>
              <a:t>Án</a:t>
            </a:r>
            <a:endParaRPr lang="vi-VN" dirty="0"/>
          </a:p>
        </p:txBody>
      </p:sp>
      <p:pic>
        <p:nvPicPr>
          <p:cNvPr id="6" name="Picture 5">
            <a:extLst>
              <a:ext uri="{FF2B5EF4-FFF2-40B4-BE49-F238E27FC236}">
                <a16:creationId xmlns:a16="http://schemas.microsoft.com/office/drawing/2014/main" id="{529AFEEF-2402-4898-9B29-92A0FA29E730}"/>
              </a:ext>
            </a:extLst>
          </p:cNvPr>
          <p:cNvPicPr/>
          <p:nvPr/>
        </p:nvPicPr>
        <p:blipFill>
          <a:blip r:embed="rId2"/>
          <a:stretch>
            <a:fillRect/>
          </a:stretch>
        </p:blipFill>
        <p:spPr>
          <a:xfrm>
            <a:off x="685800" y="1219201"/>
            <a:ext cx="10744200" cy="5267544"/>
          </a:xfrm>
          <a:prstGeom prst="rect">
            <a:avLst/>
          </a:prstGeom>
        </p:spPr>
      </p:pic>
    </p:spTree>
    <p:extLst>
      <p:ext uri="{BB962C8B-B14F-4D97-AF65-F5344CB8AC3E}">
        <p14:creationId xmlns:p14="http://schemas.microsoft.com/office/powerpoint/2010/main" val="1276987162"/>
      </p:ext>
    </p:extLst>
  </p:cSld>
  <p:clrMapOvr>
    <a:masterClrMapping/>
  </p:clrMapOvr>
  <p:transition>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p:cNvSpPr>
            <a:spLocks noGrp="1"/>
          </p:cNvSpPr>
          <p:nvPr>
            <p:ph type="title"/>
          </p:nvPr>
        </p:nvSpPr>
        <p:spPr/>
        <p:txBody>
          <a:bodyPr/>
          <a:lstStyle/>
          <a:p>
            <a:r>
              <a:rPr lang="en-US" dirty="0" err="1"/>
              <a:t>Kiểm</a:t>
            </a:r>
            <a:r>
              <a:rPr lang="en-US" dirty="0"/>
              <a:t> </a:t>
            </a:r>
            <a:r>
              <a:rPr lang="en-US" dirty="0" err="1"/>
              <a:t>thử</a:t>
            </a:r>
            <a:r>
              <a:rPr lang="en-US" dirty="0"/>
              <a:t> - Test Design</a:t>
            </a:r>
          </a:p>
        </p:txBody>
      </p:sp>
      <p:pic>
        <p:nvPicPr>
          <p:cNvPr id="4" name="Content Placeholder 3">
            <a:extLst>
              <a:ext uri="{FF2B5EF4-FFF2-40B4-BE49-F238E27FC236}">
                <a16:creationId xmlns:a16="http://schemas.microsoft.com/office/drawing/2014/main" id="{CDDAE08A-E3CB-48AE-BF72-C0087FA73775}"/>
              </a:ext>
            </a:extLst>
          </p:cNvPr>
          <p:cNvPicPr>
            <a:picLocks noGrp="1"/>
          </p:cNvPicPr>
          <p:nvPr>
            <p:ph idx="1"/>
          </p:nvPr>
        </p:nvPicPr>
        <p:blipFill>
          <a:blip r:embed="rId2"/>
          <a:stretch>
            <a:fillRect/>
          </a:stretch>
        </p:blipFill>
        <p:spPr>
          <a:xfrm>
            <a:off x="609600" y="1219200"/>
            <a:ext cx="10972800" cy="5486400"/>
          </a:xfrm>
          <a:prstGeom prst="rect">
            <a:avLst/>
          </a:prstGeom>
        </p:spPr>
      </p:pic>
    </p:spTree>
    <p:extLst>
      <p:ext uri="{BB962C8B-B14F-4D97-AF65-F5344CB8AC3E}">
        <p14:creationId xmlns:p14="http://schemas.microsoft.com/office/powerpoint/2010/main" val="1280173662"/>
      </p:ext>
    </p:extLst>
  </p:cSld>
  <p:clrMapOvr>
    <a:masterClrMapping/>
  </p:clrMapOvr>
  <p:transition>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p:cNvSpPr>
            <a:spLocks noGrp="1"/>
          </p:cNvSpPr>
          <p:nvPr>
            <p:ph type="title"/>
          </p:nvPr>
        </p:nvSpPr>
        <p:spPr/>
        <p:txBody>
          <a:bodyPr/>
          <a:lstStyle/>
          <a:p>
            <a:r>
              <a:rPr lang="en-US" dirty="0" err="1"/>
              <a:t>Kiểm</a:t>
            </a:r>
            <a:r>
              <a:rPr lang="en-US" dirty="0"/>
              <a:t> </a:t>
            </a:r>
            <a:r>
              <a:rPr lang="en-US" dirty="0" err="1"/>
              <a:t>thử</a:t>
            </a:r>
            <a:r>
              <a:rPr lang="en-US" dirty="0"/>
              <a:t> - Test Design</a:t>
            </a:r>
          </a:p>
        </p:txBody>
      </p:sp>
      <p:pic>
        <p:nvPicPr>
          <p:cNvPr id="8" name="Content Placeholder 7">
            <a:extLst>
              <a:ext uri="{FF2B5EF4-FFF2-40B4-BE49-F238E27FC236}">
                <a16:creationId xmlns:a16="http://schemas.microsoft.com/office/drawing/2014/main" id="{93B101B3-5F09-4FD9-9393-BB90A1DF8E58}"/>
              </a:ext>
            </a:extLst>
          </p:cNvPr>
          <p:cNvPicPr>
            <a:picLocks noGrp="1"/>
          </p:cNvPicPr>
          <p:nvPr>
            <p:ph idx="1"/>
          </p:nvPr>
        </p:nvPicPr>
        <p:blipFill>
          <a:blip r:embed="rId2"/>
          <a:stretch>
            <a:fillRect/>
          </a:stretch>
        </p:blipFill>
        <p:spPr>
          <a:xfrm>
            <a:off x="609600" y="1181100"/>
            <a:ext cx="10972800" cy="5524500"/>
          </a:xfrm>
          <a:prstGeom prst="rect">
            <a:avLst/>
          </a:prstGeom>
        </p:spPr>
      </p:pic>
    </p:spTree>
    <p:extLst>
      <p:ext uri="{BB962C8B-B14F-4D97-AF65-F5344CB8AC3E}">
        <p14:creationId xmlns:p14="http://schemas.microsoft.com/office/powerpoint/2010/main" val="3210365456"/>
      </p:ext>
    </p:extLst>
  </p:cSld>
  <p:clrMapOvr>
    <a:masterClrMapping/>
  </p:clrMapOvr>
  <p:transition>
    <p:split orient="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p:cNvSpPr>
            <a:spLocks noGrp="1"/>
          </p:cNvSpPr>
          <p:nvPr>
            <p:ph type="title"/>
          </p:nvPr>
        </p:nvSpPr>
        <p:spPr>
          <a:xfrm>
            <a:off x="2133601" y="133350"/>
            <a:ext cx="9448799" cy="838200"/>
          </a:xfrm>
        </p:spPr>
        <p:txBody>
          <a:bodyPr/>
          <a:lstStyle/>
          <a:p>
            <a:r>
              <a:rPr lang="en-US" dirty="0" err="1"/>
              <a:t>Kiểm</a:t>
            </a:r>
            <a:r>
              <a:rPr lang="en-US" dirty="0"/>
              <a:t> </a:t>
            </a:r>
            <a:r>
              <a:rPr lang="en-US" dirty="0" err="1"/>
              <a:t>thử</a:t>
            </a:r>
            <a:r>
              <a:rPr lang="en-US" dirty="0"/>
              <a:t> - Test Case</a:t>
            </a:r>
          </a:p>
        </p:txBody>
      </p:sp>
      <p:pic>
        <p:nvPicPr>
          <p:cNvPr id="7" name="Content Placeholder 6">
            <a:extLst>
              <a:ext uri="{FF2B5EF4-FFF2-40B4-BE49-F238E27FC236}">
                <a16:creationId xmlns:a16="http://schemas.microsoft.com/office/drawing/2014/main" id="{2A739DAB-BB81-46BA-AE8B-8A2926178181}"/>
              </a:ext>
            </a:extLst>
          </p:cNvPr>
          <p:cNvPicPr>
            <a:picLocks noGrp="1"/>
          </p:cNvPicPr>
          <p:nvPr>
            <p:ph idx="1"/>
          </p:nvPr>
        </p:nvPicPr>
        <p:blipFill>
          <a:blip r:embed="rId2"/>
          <a:stretch>
            <a:fillRect/>
          </a:stretch>
        </p:blipFill>
        <p:spPr>
          <a:xfrm>
            <a:off x="685800" y="1143000"/>
            <a:ext cx="10896600" cy="5257800"/>
          </a:xfrm>
          <a:prstGeom prst="rect">
            <a:avLst/>
          </a:prstGeom>
        </p:spPr>
      </p:pic>
    </p:spTree>
    <p:extLst>
      <p:ext uri="{BB962C8B-B14F-4D97-AF65-F5344CB8AC3E}">
        <p14:creationId xmlns:p14="http://schemas.microsoft.com/office/powerpoint/2010/main" val="718470725"/>
      </p:ext>
    </p:extLst>
  </p:cSld>
  <p:clrMapOvr>
    <a:masterClrMapping/>
  </p:clrMapOvr>
  <p:transition>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Content Placeholder 6"/>
          <p:cNvSpPr>
            <a:spLocks noGrp="1"/>
          </p:cNvSpPr>
          <p:nvPr>
            <p:ph idx="1"/>
          </p:nvPr>
        </p:nvSpPr>
        <p:spPr/>
        <p:txBody>
          <a:bodyPr/>
          <a:lstStyle/>
          <a:p>
            <a:r>
              <a:rPr lang="en-US" dirty="0" err="1">
                <a:latin typeface="Times New Roman" panose="02020603050405020304" pitchFamily="18" charset="0"/>
                <a:cs typeface="Times New Roman" panose="02020603050405020304" pitchFamily="18" charset="0"/>
              </a:rPr>
              <a:t>Nguyễn</a:t>
            </a:r>
            <a:r>
              <a:rPr lang="en-US" dirty="0">
                <a:latin typeface="Times New Roman" panose="02020603050405020304" pitchFamily="18" charset="0"/>
                <a:cs typeface="Times New Roman" panose="02020603050405020304" pitchFamily="18" charset="0"/>
              </a:rPr>
              <a:t> Minh </a:t>
            </a:r>
            <a:r>
              <a:rPr lang="en-US" dirty="0" err="1">
                <a:latin typeface="Times New Roman" panose="02020603050405020304" pitchFamily="18" charset="0"/>
                <a:cs typeface="Times New Roman" panose="02020603050405020304" pitchFamily="18" charset="0"/>
              </a:rPr>
              <a:t>Trí</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Vai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trò</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Trưởng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nhóm</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a:t>
            </a:r>
          </a:p>
          <a:p>
            <a:pPr lvl="1"/>
            <a:r>
              <a:rPr lang="en-US" dirty="0" err="1">
                <a:latin typeface="Times New Roman" panose="02020603050405020304" pitchFamily="18" charset="0"/>
                <a:cs typeface="Times New Roman" panose="02020603050405020304" pitchFamily="18" charset="0"/>
              </a:rPr>
              <a:t>Khảo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a:t>
            </a:r>
          </a:p>
          <a:p>
            <a:pPr lvl="1"/>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a:t>
            </a:r>
          </a:p>
          <a:p>
            <a:pPr lvl="1"/>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activity diagram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giỏ</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a:t>
            </a:r>
          </a:p>
          <a:p>
            <a:pPr lvl="1"/>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code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giỏ</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a:t>
            </a:r>
          </a:p>
          <a:p>
            <a:pPr lvl="1"/>
            <a:r>
              <a:rPr lang="en-US" dirty="0" err="1">
                <a:latin typeface="Times New Roman" panose="02020603050405020304" pitchFamily="18" charset="0"/>
                <a:cs typeface="Times New Roman" panose="02020603050405020304" pitchFamily="18" charset="0"/>
              </a:rPr>
              <a:t>Viết</a:t>
            </a:r>
            <a:r>
              <a:rPr lang="en-US" dirty="0">
                <a:latin typeface="Times New Roman" panose="02020603050405020304" pitchFamily="18" charset="0"/>
                <a:cs typeface="Times New Roman" panose="02020603050405020304" pitchFamily="18" charset="0"/>
              </a:rPr>
              <a:t> test design, testcase, </a:t>
            </a:r>
            <a:r>
              <a:rPr lang="en-US" dirty="0">
                <a:latin typeface="Times New Roman" panose="02020603050405020304" pitchFamily="18" charset="0"/>
                <a:ea typeface="Calibri" panose="020F0502020204030204" pitchFamily="34" charset="0"/>
                <a:cs typeface="Times New Roman" panose="02020603050405020304" pitchFamily="18" charset="0"/>
              </a:rPr>
              <a:t>test defect</a:t>
            </a:r>
            <a:endParaRPr lang="en-US"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p:txBody>
      </p:sp>
      <p:sp>
        <p:nvSpPr>
          <p:cNvPr id="12290" name="Title 5"/>
          <p:cNvSpPr>
            <a:spLocks noGrp="1"/>
          </p:cNvSpPr>
          <p:nvPr>
            <p:ph type="title"/>
          </p:nvPr>
        </p:nvSpPr>
        <p:spPr/>
        <p:txBody>
          <a:bodyPr/>
          <a:lstStyle/>
          <a:p>
            <a:r>
              <a:rPr lang="en-US"/>
              <a:t>Giới thiệu thành viên</a:t>
            </a:r>
            <a:endParaRPr lang="en-US" dirty="0"/>
          </a:p>
        </p:txBody>
      </p:sp>
      <p:pic>
        <p:nvPicPr>
          <p:cNvPr id="5" name="Picture 4">
            <a:extLst>
              <a:ext uri="{FF2B5EF4-FFF2-40B4-BE49-F238E27FC236}">
                <a16:creationId xmlns:a16="http://schemas.microsoft.com/office/drawing/2014/main" id="{BA2D85BE-24FB-427C-8A69-C51F41D843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0600" y="1219200"/>
            <a:ext cx="2971800" cy="2838513"/>
          </a:xfrm>
          <a:prstGeom prst="rect">
            <a:avLst/>
          </a:prstGeom>
        </p:spPr>
      </p:pic>
    </p:spTree>
  </p:cSld>
  <p:clrMapOvr>
    <a:masterClrMapping/>
  </p:clrMapOvr>
  <p:transition>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p:cNvSpPr>
            <a:spLocks noGrp="1"/>
          </p:cNvSpPr>
          <p:nvPr>
            <p:ph type="title"/>
          </p:nvPr>
        </p:nvSpPr>
        <p:spPr/>
        <p:txBody>
          <a:bodyPr/>
          <a:lstStyle/>
          <a:p>
            <a:r>
              <a:rPr lang="en-US" dirty="0" err="1"/>
              <a:t>Kiểm</a:t>
            </a:r>
            <a:r>
              <a:rPr lang="en-US" dirty="0"/>
              <a:t> </a:t>
            </a:r>
            <a:r>
              <a:rPr lang="en-US" dirty="0" err="1"/>
              <a:t>thử</a:t>
            </a:r>
            <a:r>
              <a:rPr lang="en-US" dirty="0"/>
              <a:t> - Test Case</a:t>
            </a:r>
          </a:p>
        </p:txBody>
      </p:sp>
      <p:pic>
        <p:nvPicPr>
          <p:cNvPr id="9" name="Content Placeholder 8">
            <a:extLst>
              <a:ext uri="{FF2B5EF4-FFF2-40B4-BE49-F238E27FC236}">
                <a16:creationId xmlns:a16="http://schemas.microsoft.com/office/drawing/2014/main" id="{954582C5-DC79-48ED-AB55-88962F9ECC6E}"/>
              </a:ext>
            </a:extLst>
          </p:cNvPr>
          <p:cNvPicPr>
            <a:picLocks noGrp="1"/>
          </p:cNvPicPr>
          <p:nvPr>
            <p:ph idx="1"/>
          </p:nvPr>
        </p:nvPicPr>
        <p:blipFill>
          <a:blip r:embed="rId2"/>
          <a:stretch>
            <a:fillRect/>
          </a:stretch>
        </p:blipFill>
        <p:spPr>
          <a:xfrm>
            <a:off x="609600" y="1219200"/>
            <a:ext cx="10972800" cy="5334000"/>
          </a:xfrm>
          <a:prstGeom prst="rect">
            <a:avLst/>
          </a:prstGeom>
        </p:spPr>
      </p:pic>
    </p:spTree>
    <p:extLst>
      <p:ext uri="{BB962C8B-B14F-4D97-AF65-F5344CB8AC3E}">
        <p14:creationId xmlns:p14="http://schemas.microsoft.com/office/powerpoint/2010/main" val="69617550"/>
      </p:ext>
    </p:extLst>
  </p:cSld>
  <p:clrMapOvr>
    <a:masterClrMapping/>
  </p:clrMapOvr>
  <p:transition>
    <p:split orient="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p:cNvSpPr>
            <a:spLocks noGrp="1"/>
          </p:cNvSpPr>
          <p:nvPr>
            <p:ph type="title"/>
          </p:nvPr>
        </p:nvSpPr>
        <p:spPr/>
        <p:txBody>
          <a:bodyPr/>
          <a:lstStyle/>
          <a:p>
            <a:r>
              <a:rPr lang="en-US" dirty="0" err="1"/>
              <a:t>Kiểm</a:t>
            </a:r>
            <a:r>
              <a:rPr lang="en-US" dirty="0"/>
              <a:t> </a:t>
            </a:r>
            <a:r>
              <a:rPr lang="en-US" dirty="0" err="1"/>
              <a:t>thử</a:t>
            </a:r>
            <a:r>
              <a:rPr lang="en-US" dirty="0"/>
              <a:t> - Test Case</a:t>
            </a:r>
          </a:p>
        </p:txBody>
      </p:sp>
      <p:pic>
        <p:nvPicPr>
          <p:cNvPr id="10" name="Content Placeholder 9">
            <a:extLst>
              <a:ext uri="{FF2B5EF4-FFF2-40B4-BE49-F238E27FC236}">
                <a16:creationId xmlns:a16="http://schemas.microsoft.com/office/drawing/2014/main" id="{1DF1041D-8744-413C-8E6A-68E4A63520F9}"/>
              </a:ext>
            </a:extLst>
          </p:cNvPr>
          <p:cNvPicPr>
            <a:picLocks noGrp="1"/>
          </p:cNvPicPr>
          <p:nvPr>
            <p:ph idx="1"/>
          </p:nvPr>
        </p:nvPicPr>
        <p:blipFill>
          <a:blip r:embed="rId2"/>
          <a:stretch>
            <a:fillRect/>
          </a:stretch>
        </p:blipFill>
        <p:spPr>
          <a:xfrm>
            <a:off x="523875" y="1143000"/>
            <a:ext cx="11049000" cy="5562600"/>
          </a:xfrm>
          <a:prstGeom prst="rect">
            <a:avLst/>
          </a:prstGeom>
        </p:spPr>
      </p:pic>
    </p:spTree>
    <p:extLst>
      <p:ext uri="{BB962C8B-B14F-4D97-AF65-F5344CB8AC3E}">
        <p14:creationId xmlns:p14="http://schemas.microsoft.com/office/powerpoint/2010/main" val="3576581068"/>
      </p:ext>
    </p:extLst>
  </p:cSld>
  <p:clrMapOvr>
    <a:masterClrMapping/>
  </p:clrMapOvr>
  <p:transition>
    <p:split orient="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pPr algn="just">
              <a:lnSpc>
                <a:spcPct val="107000"/>
              </a:lnSpc>
              <a:spcAft>
                <a:spcPts val="800"/>
              </a:spcAft>
            </a:pPr>
            <a:r>
              <a:rPr lang="vi-VN" dirty="0">
                <a:effectLst/>
                <a:latin typeface="Times New Roman" panose="02020603050405020304" pitchFamily="18" charset="0"/>
                <a:ea typeface="Calibri" panose="020F0502020204030204" pitchFamily="34" charset="0"/>
                <a:cs typeface="Times New Roman" panose="02020603050405020304" pitchFamily="18" charset="0"/>
              </a:rPr>
              <a:t>Bước 1: Lựa chọn đơn vị cung cấp hosting. mua hosting hoặc dùng thử miễn phí</a:t>
            </a:r>
          </a:p>
          <a:p>
            <a:pPr algn="just">
              <a:lnSpc>
                <a:spcPct val="107000"/>
              </a:lnSpc>
              <a:spcAft>
                <a:spcPts val="800"/>
              </a:spcAft>
            </a:pPr>
            <a:r>
              <a:rPr lang="vi-VN" dirty="0">
                <a:effectLst/>
                <a:latin typeface="Times New Roman" panose="02020603050405020304" pitchFamily="18" charset="0"/>
                <a:ea typeface="Calibri" panose="020F0502020204030204" pitchFamily="34" charset="0"/>
                <a:cs typeface="Times New Roman" panose="02020603050405020304" pitchFamily="18" charset="0"/>
              </a:rPr>
              <a:t>Bước 2: Đăng nhập vào trang quản trị, truy cập vào File Manager để upload file war của Java lên hosting, Upload file war lên thư mục public_html. </a:t>
            </a:r>
          </a:p>
          <a:p>
            <a:pPr algn="just">
              <a:lnSpc>
                <a:spcPct val="107000"/>
              </a:lnSpc>
              <a:spcAft>
                <a:spcPts val="800"/>
              </a:spcAft>
            </a:pPr>
            <a:r>
              <a:rPr lang="vi-VN" dirty="0">
                <a:effectLst/>
                <a:latin typeface="Times New Roman" panose="02020603050405020304" pitchFamily="18" charset="0"/>
                <a:ea typeface="Calibri" panose="020F0502020204030204" pitchFamily="34" charset="0"/>
                <a:cs typeface="Times New Roman" panose="02020603050405020304" pitchFamily="18" charset="0"/>
              </a:rPr>
              <a:t>Bước 3: Tạo database lên hosting, cấu hình kết nối website và database</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vi-VN" dirty="0">
                <a:effectLst/>
                <a:latin typeface="Times New Roman" panose="02020603050405020304" pitchFamily="18" charset="0"/>
                <a:ea typeface="Calibri" panose="020F0502020204030204" pitchFamily="34" charset="0"/>
                <a:cs typeface="Times New Roman" panose="02020603050405020304" pitchFamily="18" charset="0"/>
              </a:rPr>
              <a:t>Bước 4: Kiểm tra website đã hoạt động ổn định hay chưa</a:t>
            </a:r>
            <a:r>
              <a:rPr lang="en-US"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p>
        </p:txBody>
      </p:sp>
      <p:sp>
        <p:nvSpPr>
          <p:cNvPr id="13314" name="Title 6"/>
          <p:cNvSpPr>
            <a:spLocks noGrp="1"/>
          </p:cNvSpPr>
          <p:nvPr>
            <p:ph type="title"/>
          </p:nvPr>
        </p:nvSpPr>
        <p:spPr/>
        <p:txBody>
          <a:bodyPr/>
          <a:lstStyle/>
          <a:p>
            <a:r>
              <a:rPr lang="en-US"/>
              <a:t>Triển khai</a:t>
            </a:r>
            <a:endParaRPr lang="en-US" dirty="0"/>
          </a:p>
        </p:txBody>
      </p:sp>
    </p:spTree>
    <p:extLst>
      <p:ext uri="{BB962C8B-B14F-4D97-AF65-F5344CB8AC3E}">
        <p14:creationId xmlns:p14="http://schemas.microsoft.com/office/powerpoint/2010/main" val="3263911815"/>
      </p:ext>
    </p:extLst>
  </p:cSld>
  <p:clrMapOvr>
    <a:masterClrMapping/>
  </p:clrMapOvr>
  <p:transition>
    <p:split orient="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29860" y="3496270"/>
            <a:ext cx="5532284"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Demo </a:t>
            </a:r>
            <a:r>
              <a:rPr lang="en-US" sz="54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sản</a:t>
            </a: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a:t>
            </a:r>
            <a:r>
              <a:rPr lang="en-US" sz="5400"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phẩm</a:t>
            </a:r>
            <a:endPar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951887486"/>
      </p:ext>
    </p:extLst>
  </p:cSld>
  <p:clrMapOvr>
    <a:masterClrMapping/>
  </p:clrMapOvr>
  <p:transition>
    <p:split orient="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marL="294640" lvl="1" indent="0" algn="just">
              <a:lnSpc>
                <a:spcPct val="107000"/>
              </a:lnSpc>
              <a:buNone/>
            </a:pPr>
            <a:r>
              <a:rPr lang="vi-VN"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Trong khoảng thời gian ngắn để thực</a:t>
            </a:r>
            <a:r>
              <a:rPr lang="en-US"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vi-VN"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đề tài, </a:t>
            </a:r>
            <a:r>
              <a:rPr lang="en-US"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chúng</a:t>
            </a:r>
            <a:r>
              <a:rPr lang="en-US"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em mới chỉ xây dựng được ứng dụng với các chức năng cơ bản theo yêu cầu của khách hàng. </a:t>
            </a:r>
          </a:p>
          <a:p>
            <a:pPr lvl="2" indent="-342900" algn="just">
              <a:lnSpc>
                <a:spcPct val="107000"/>
              </a:lnSpc>
              <a:buFont typeface="Symbol" panose="05050102010706020507" pitchFamily="18" charset="2"/>
              <a:buChar char=""/>
            </a:pPr>
            <a:r>
              <a:rPr lang="vi-VN"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C</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hưa</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thay</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đổi</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giới</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hạn</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đặt</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lịch</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vụ</a:t>
            </a:r>
            <a:endParaRPr lang="vi-VN"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2" indent="-342900" algn="just">
              <a:lnSpc>
                <a:spcPct val="107000"/>
              </a:lnSpc>
              <a:buFont typeface="Symbol" panose="05050102010706020507" pitchFamily="18" charset="2"/>
              <a:buChar char=""/>
            </a:pP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thanh</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toán</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ở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mức</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chưa</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vận</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cao</a:t>
            </a:r>
            <a:endParaRPr lang="vi-VN"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2" indent="-342900" algn="just">
              <a:lnSpc>
                <a:spcPct val="107000"/>
              </a:lnSpc>
              <a:spcAft>
                <a:spcPts val="800"/>
              </a:spcAft>
              <a:buFont typeface="Symbol" panose="05050102010706020507" pitchFamily="18" charset="2"/>
              <a:buChar char=""/>
            </a:pP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Chưa</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quản</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kho</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hàng</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chưa</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trả</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lời</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bình</a:t>
            </a:r>
            <a:r>
              <a:rPr lang="en-US" sz="28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luận</a:t>
            </a:r>
            <a:endParaRPr lang="en-US" sz="2800" dirty="0"/>
          </a:p>
          <a:p>
            <a:pPr lvl="1"/>
            <a:endParaRPr lang="en-US" dirty="0"/>
          </a:p>
        </p:txBody>
      </p:sp>
      <p:sp>
        <p:nvSpPr>
          <p:cNvPr id="8" name="Title 7"/>
          <p:cNvSpPr>
            <a:spLocks noGrp="1"/>
          </p:cNvSpPr>
          <p:nvPr>
            <p:ph type="title"/>
          </p:nvPr>
        </p:nvSpPr>
        <p:spPr/>
        <p:txBody>
          <a:bodyPr/>
          <a:lstStyle/>
          <a:p>
            <a:r>
              <a:rPr lang="en-US" dirty="0" err="1"/>
              <a:t>Khó</a:t>
            </a:r>
            <a:r>
              <a:rPr lang="en-US" dirty="0"/>
              <a:t> </a:t>
            </a:r>
            <a:r>
              <a:rPr lang="en-US" dirty="0" err="1"/>
              <a:t>khăn</a:t>
            </a:r>
            <a:endParaRPr lang="en-US" dirty="0"/>
          </a:p>
        </p:txBody>
      </p:sp>
    </p:spTree>
    <p:extLst>
      <p:ext uri="{BB962C8B-B14F-4D97-AF65-F5344CB8AC3E}">
        <p14:creationId xmlns:p14="http://schemas.microsoft.com/office/powerpoint/2010/main" val="514505230"/>
      </p:ext>
    </p:extLst>
  </p:cSld>
  <p:clrMapOvr>
    <a:masterClrMapping/>
  </p:clrMapOvr>
  <p:transition>
    <p:split orient="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09600" y="1219200"/>
            <a:ext cx="5562600" cy="5181600"/>
          </a:xfrm>
        </p:spPr>
        <p:txBody>
          <a:bodyPr/>
          <a:lstStyle/>
          <a:p>
            <a:pPr marL="637540" lvl="1" indent="-342900" algn="just">
              <a:lnSpc>
                <a:spcPct val="107000"/>
              </a:lnSpc>
              <a:spcAft>
                <a:spcPts val="800"/>
              </a:spcAft>
              <a:buFont typeface="Courier New" panose="02070309020205020404" pitchFamily="49" charset="0"/>
              <a:buChar char="o"/>
            </a:pPr>
            <a:r>
              <a:rPr lang="vi-VN" sz="24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Khách hàng chưa đăng nhập: </a:t>
            </a:r>
            <a:endParaRPr lang="en-US" sz="24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037590" lvl="2" indent="-285750" algn="just">
              <a:spcAft>
                <a:spcPts val="800"/>
              </a:spcAft>
              <a:buFont typeface="Arial" panose="020B0604020202020204" pitchFamily="34" charset="0"/>
              <a:buChar char="•"/>
            </a:pPr>
            <a:r>
              <a:rPr lang="vi-VN" sz="16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Xem những dịch vụ, lễ phục, bài viết của website.</a:t>
            </a:r>
          </a:p>
          <a:p>
            <a:pPr marL="1037590" lvl="2" indent="-285750" algn="just">
              <a:spcAft>
                <a:spcPts val="800"/>
              </a:spcAft>
              <a:buFont typeface="Arial" panose="020B0604020202020204" pitchFamily="34" charset="0"/>
              <a:buChar char="•"/>
            </a:pPr>
            <a:r>
              <a:rPr lang="vi-VN" sz="16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Tìm lễ phục, lọc lễ phục theo giá tiền, loại</a:t>
            </a:r>
          </a:p>
          <a:p>
            <a:pPr marL="1037590" lvl="2" indent="-285750" algn="just">
              <a:spcAft>
                <a:spcPts val="800"/>
              </a:spcAft>
              <a:buFont typeface="Arial" panose="020B0604020202020204" pitchFamily="34" charset="0"/>
              <a:buChar char="•"/>
            </a:pPr>
            <a:r>
              <a:rPr lang="vi-VN" sz="1600" dirty="0">
                <a:solidFill>
                  <a:schemeClr val="accent2">
                    <a:lumMod val="75000"/>
                  </a:schemeClr>
                </a:solidFill>
                <a:effectLst/>
                <a:latin typeface="Times New Roman" panose="02020603050405020304" pitchFamily="18" charset="0"/>
                <a:ea typeface="Calibri" panose="020F0502020204030204" pitchFamily="34" charset="0"/>
              </a:rPr>
              <a:t>Đăng ký tài khoản, đăng nhập để mua hàng</a:t>
            </a:r>
            <a:endParaRPr lang="en-US" sz="1600" dirty="0">
              <a:solidFill>
                <a:schemeClr val="accent2">
                  <a:lumMod val="75000"/>
                </a:schemeClr>
              </a:solidFill>
              <a:effectLst/>
              <a:latin typeface="Times New Roman" panose="02020603050405020304" pitchFamily="18" charset="0"/>
              <a:ea typeface="Calibri" panose="020F0502020204030204" pitchFamily="34" charset="0"/>
            </a:endParaRPr>
          </a:p>
          <a:p>
            <a:pPr marL="1037590" lvl="2" indent="-285750" algn="just">
              <a:spcAft>
                <a:spcPts val="800"/>
              </a:spcAft>
              <a:buFont typeface="Arial" panose="020B0604020202020204" pitchFamily="34" charset="0"/>
              <a:buChar char="•"/>
            </a:pPr>
            <a:r>
              <a:rPr lang="vi-VN" sz="16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Chat hỏi đáp</a:t>
            </a:r>
            <a:endParaRPr lang="en-US" sz="1600" dirty="0">
              <a:solidFill>
                <a:schemeClr val="accent2">
                  <a:lumMod val="7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637540" lvl="1" indent="-342900" algn="just">
              <a:lnSpc>
                <a:spcPct val="107000"/>
              </a:lnSpc>
              <a:buFont typeface="Courier New" panose="02070309020205020404" pitchFamily="49" charset="0"/>
              <a:buChar char="o"/>
            </a:pPr>
            <a:r>
              <a:rPr lang="vi-VN" sz="24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Khách hàng đã đăng nhập: </a:t>
            </a:r>
          </a:p>
          <a:p>
            <a:pPr lvl="2" indent="-342900" algn="just">
              <a:lnSpc>
                <a:spcPct val="107000"/>
              </a:lnSpc>
              <a:buFont typeface="Arial" panose="020B0604020202020204" pitchFamily="34" charset="0"/>
              <a:buChar char="•"/>
            </a:pPr>
            <a:r>
              <a:rPr lang="vi-VN" sz="16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Thêm, xóa lễ phục trong giỏ hàng, </a:t>
            </a:r>
          </a:p>
          <a:p>
            <a:pPr lvl="2" indent="-342900" algn="just">
              <a:lnSpc>
                <a:spcPct val="107000"/>
              </a:lnSpc>
              <a:buFont typeface="Arial" panose="020B0604020202020204" pitchFamily="34" charset="0"/>
              <a:buChar char="•"/>
            </a:pPr>
            <a:r>
              <a:rPr lang="vi-VN" sz="16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Mua lễ phục, xem trạng thái đơn hàng, hủy đơn</a:t>
            </a:r>
          </a:p>
          <a:p>
            <a:pPr lvl="2" indent="-342900" algn="just">
              <a:lnSpc>
                <a:spcPct val="107000"/>
              </a:lnSpc>
              <a:buFont typeface="Arial" panose="020B0604020202020204" pitchFamily="34" charset="0"/>
              <a:buChar char="•"/>
            </a:pPr>
            <a:r>
              <a:rPr lang="vi-VN" sz="16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Thuê dịch vụ, xem trạng thái đặt lịch, hủy đặt lịch</a:t>
            </a:r>
          </a:p>
          <a:p>
            <a:pPr lvl="2" indent="-342900" algn="just">
              <a:lnSpc>
                <a:spcPct val="107000"/>
              </a:lnSpc>
              <a:buFont typeface="Arial" panose="020B0604020202020204" pitchFamily="34" charset="0"/>
              <a:buChar char="•"/>
            </a:pPr>
            <a:r>
              <a:rPr lang="vi-VN" sz="16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Bình luận trong bài viết</a:t>
            </a:r>
          </a:p>
          <a:p>
            <a:pPr lvl="2" indent="-342900" algn="just">
              <a:lnSpc>
                <a:spcPct val="107000"/>
              </a:lnSpc>
              <a:buFont typeface="Arial" panose="020B0604020202020204" pitchFamily="34" charset="0"/>
              <a:buChar char="•"/>
            </a:pPr>
            <a:r>
              <a:rPr lang="vi-VN" sz="16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Chỉnh sửa thông tin cá nhân như tên, sdt, email</a:t>
            </a:r>
          </a:p>
          <a:p>
            <a:pPr lvl="2" indent="-342900" algn="just">
              <a:lnSpc>
                <a:spcPct val="107000"/>
              </a:lnSpc>
              <a:buFont typeface="Arial" panose="020B0604020202020204" pitchFamily="34" charset="0"/>
              <a:buChar char="•"/>
            </a:pPr>
            <a:r>
              <a:rPr lang="vi-VN" sz="16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Đổi mật khẩu</a:t>
            </a:r>
          </a:p>
          <a:p>
            <a:pPr lvl="2" indent="-342900" algn="just">
              <a:lnSpc>
                <a:spcPct val="107000"/>
              </a:lnSpc>
              <a:spcAft>
                <a:spcPts val="800"/>
              </a:spcAft>
              <a:buFont typeface="Arial" panose="020B0604020202020204" pitchFamily="34" charset="0"/>
              <a:buChar char="•"/>
            </a:pPr>
            <a:r>
              <a:rPr lang="vi-VN" sz="16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Bình luận trong lễ phục, bài viết</a:t>
            </a:r>
          </a:p>
          <a:p>
            <a:pPr marL="751840" lvl="2" indent="0" algn="just">
              <a:spcAft>
                <a:spcPts val="800"/>
              </a:spcAft>
              <a:buNone/>
            </a:pPr>
            <a:endParaRPr lang="en-US" dirty="0"/>
          </a:p>
          <a:p>
            <a:pPr lvl="1"/>
            <a:endParaRPr lang="en-US" dirty="0"/>
          </a:p>
        </p:txBody>
      </p:sp>
      <p:sp>
        <p:nvSpPr>
          <p:cNvPr id="8" name="Title 7"/>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Đạt</a:t>
            </a:r>
            <a:r>
              <a:rPr lang="en-US" dirty="0"/>
              <a:t> </a:t>
            </a:r>
            <a:r>
              <a:rPr lang="en-US" dirty="0" err="1"/>
              <a:t>Được</a:t>
            </a:r>
            <a:endParaRPr lang="en-US" dirty="0"/>
          </a:p>
        </p:txBody>
      </p:sp>
      <p:sp>
        <p:nvSpPr>
          <p:cNvPr id="3" name="TextBox 2">
            <a:extLst>
              <a:ext uri="{FF2B5EF4-FFF2-40B4-BE49-F238E27FC236}">
                <a16:creationId xmlns:a16="http://schemas.microsoft.com/office/drawing/2014/main" id="{1271876A-B8D1-41A3-9D31-4A68FA7968A1}"/>
              </a:ext>
            </a:extLst>
          </p:cNvPr>
          <p:cNvSpPr txBox="1"/>
          <p:nvPr/>
        </p:nvSpPr>
        <p:spPr>
          <a:xfrm>
            <a:off x="6096000" y="1219200"/>
            <a:ext cx="5257800" cy="2813975"/>
          </a:xfrm>
          <a:prstGeom prst="rect">
            <a:avLst/>
          </a:prstGeom>
          <a:noFill/>
        </p:spPr>
        <p:txBody>
          <a:bodyPr wrap="square" rtlCol="0">
            <a:spAutoFit/>
          </a:bodyPr>
          <a:lstStyle/>
          <a:p>
            <a:pPr marL="466090" indent="-285750" algn="just">
              <a:lnSpc>
                <a:spcPct val="107000"/>
              </a:lnSpc>
              <a:spcAft>
                <a:spcPts val="800"/>
              </a:spcAft>
              <a:buFont typeface="Courier New" panose="02070309020205020404" pitchFamily="49" charset="0"/>
              <a:buChar char="o"/>
            </a:pPr>
            <a:r>
              <a:rPr lang="vi-VN" sz="24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Quản trị viên:</a:t>
            </a:r>
          </a:p>
          <a:p>
            <a:pPr marL="800100" lvl="1" indent="-342900" algn="just">
              <a:lnSpc>
                <a:spcPct val="107000"/>
              </a:lnSpc>
              <a:buFont typeface="Symbol" panose="05050102010706020507" pitchFamily="18" charset="2"/>
              <a:buChar char=""/>
            </a:pPr>
            <a:r>
              <a:rPr lang="vi-VN" sz="16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Quản lý lễ phục</a:t>
            </a:r>
          </a:p>
          <a:p>
            <a:pPr marL="800100" lvl="1" indent="-342900" algn="just">
              <a:lnSpc>
                <a:spcPct val="107000"/>
              </a:lnSpc>
              <a:buFont typeface="Symbol" panose="05050102010706020507" pitchFamily="18" charset="2"/>
              <a:buChar char=""/>
            </a:pPr>
            <a:r>
              <a:rPr lang="vi-VN" sz="16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Quản lý bài viết</a:t>
            </a:r>
          </a:p>
          <a:p>
            <a:pPr marL="800100" lvl="1" indent="-342900" algn="just">
              <a:lnSpc>
                <a:spcPct val="107000"/>
              </a:lnSpc>
              <a:buFont typeface="Symbol" panose="05050102010706020507" pitchFamily="18" charset="2"/>
              <a:buChar char=""/>
            </a:pPr>
            <a:r>
              <a:rPr lang="vi-VN" sz="16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Quản lý dịch vụ</a:t>
            </a:r>
          </a:p>
          <a:p>
            <a:pPr marL="800100" lvl="1" indent="-342900" algn="just">
              <a:lnSpc>
                <a:spcPct val="107000"/>
              </a:lnSpc>
              <a:buFont typeface="Symbol" panose="05050102010706020507" pitchFamily="18" charset="2"/>
              <a:buChar char=""/>
            </a:pPr>
            <a:r>
              <a:rPr lang="vi-VN" sz="16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Quản lý tài khoản</a:t>
            </a:r>
          </a:p>
          <a:p>
            <a:pPr marL="800100" lvl="1" indent="-342900" algn="just">
              <a:lnSpc>
                <a:spcPct val="107000"/>
              </a:lnSpc>
              <a:buFont typeface="Symbol" panose="05050102010706020507" pitchFamily="18" charset="2"/>
              <a:buChar char=""/>
            </a:pPr>
            <a:r>
              <a:rPr lang="vi-VN" sz="16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Quản lý đơn hàng</a:t>
            </a:r>
          </a:p>
          <a:p>
            <a:pPr marL="800100" lvl="1" indent="-342900" algn="just">
              <a:lnSpc>
                <a:spcPct val="107000"/>
              </a:lnSpc>
              <a:buFont typeface="Symbol" panose="05050102010706020507" pitchFamily="18" charset="2"/>
              <a:buChar char=""/>
            </a:pPr>
            <a:r>
              <a:rPr lang="vi-VN" sz="16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Quản lý bình luận</a:t>
            </a:r>
          </a:p>
          <a:p>
            <a:pPr marL="800100" lvl="1" indent="-342900" algn="just">
              <a:lnSpc>
                <a:spcPct val="107000"/>
              </a:lnSpc>
              <a:spcAft>
                <a:spcPts val="800"/>
              </a:spcAft>
              <a:buFont typeface="Symbol" panose="05050102010706020507" pitchFamily="18" charset="2"/>
              <a:buChar char=""/>
            </a:pPr>
            <a:r>
              <a:rPr lang="vi-VN" sz="1600" dirty="0">
                <a:solidFill>
                  <a:schemeClr val="accent2">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Thống kê sản phẩm bán chạy, người mua nhiều</a:t>
            </a:r>
          </a:p>
          <a:p>
            <a:endParaRPr lang="vi-VN" dirty="0"/>
          </a:p>
        </p:txBody>
      </p:sp>
    </p:spTree>
    <p:extLst>
      <p:ext uri="{BB962C8B-B14F-4D97-AF65-F5344CB8AC3E}">
        <p14:creationId xmlns:p14="http://schemas.microsoft.com/office/powerpoint/2010/main" val="1379096590"/>
      </p:ext>
    </p:extLst>
  </p:cSld>
  <p:clrMapOvr>
    <a:masterClrMapping/>
  </p:clrMapOvr>
  <p:transition>
    <p:split orient="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547B59-52D3-4EAF-9476-D11DFA21414E}"/>
              </a:ext>
            </a:extLst>
          </p:cNvPr>
          <p:cNvSpPr/>
          <p:nvPr/>
        </p:nvSpPr>
        <p:spPr>
          <a:xfrm>
            <a:off x="7239000" y="2286000"/>
            <a:ext cx="43434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a:extLst>
              <a:ext uri="{FF2B5EF4-FFF2-40B4-BE49-F238E27FC236}">
                <a16:creationId xmlns:a16="http://schemas.microsoft.com/office/drawing/2014/main" id="{B6D9D149-95C6-4095-B267-618FFCF56F24}"/>
              </a:ext>
            </a:extLst>
          </p:cNvPr>
          <p:cNvGrpSpPr/>
          <p:nvPr/>
        </p:nvGrpSpPr>
        <p:grpSpPr>
          <a:xfrm>
            <a:off x="4607439" y="1981200"/>
            <a:ext cx="2977122" cy="1846126"/>
            <a:chOff x="3815322" y="1030940"/>
            <a:chExt cx="4947678" cy="3217728"/>
          </a:xfrm>
        </p:grpSpPr>
        <p:pic>
          <p:nvPicPr>
            <p:cNvPr id="9" name="Picture 2">
              <a:extLst>
                <a:ext uri="{FF2B5EF4-FFF2-40B4-BE49-F238E27FC236}">
                  <a16:creationId xmlns:a16="http://schemas.microsoft.com/office/drawing/2014/main" id="{C0D71EB9-DFEA-4C0B-8428-AC1828ACA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030940"/>
              <a:ext cx="3200400" cy="3200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a:extLst>
                <a:ext uri="{FF2B5EF4-FFF2-40B4-BE49-F238E27FC236}">
                  <a16:creationId xmlns:a16="http://schemas.microsoft.com/office/drawing/2014/main" id="{14CB5F82-7438-412C-9D2D-0FA797F60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5322" y="1035423"/>
              <a:ext cx="1738313" cy="3213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867174903"/>
      </p:ext>
    </p:extLst>
  </p:cSld>
  <p:clrMapOvr>
    <a:masterClrMapping/>
  </p:clrMapOvr>
  <p:transition>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Content Placeholder 6"/>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Đỗ </a:t>
            </a:r>
            <a:r>
              <a:rPr lang="en-US" dirty="0" err="1">
                <a:latin typeface="Times New Roman" panose="02020603050405020304" pitchFamily="18" charset="0"/>
                <a:cs typeface="Times New Roman" panose="02020603050405020304" pitchFamily="18" charset="0"/>
              </a:rPr>
              <a:t>Dương</a:t>
            </a:r>
            <a:r>
              <a:rPr lang="en-US" dirty="0">
                <a:latin typeface="Times New Roman" panose="02020603050405020304" pitchFamily="18" charset="0"/>
                <a:cs typeface="Times New Roman" panose="02020603050405020304" pitchFamily="18" charset="0"/>
              </a:rPr>
              <a:t> Gia </a:t>
            </a:r>
            <a:r>
              <a:rPr lang="en-US" dirty="0" err="1">
                <a:latin typeface="Times New Roman" panose="02020603050405020304" pitchFamily="18" charset="0"/>
                <a:cs typeface="Times New Roman" panose="02020603050405020304" pitchFamily="18" charset="0"/>
              </a:rPr>
              <a:t>Thái</a:t>
            </a:r>
            <a:r>
              <a:rPr lang="en-US" dirty="0">
                <a:latin typeface="Times New Roman" panose="02020603050405020304" pitchFamily="18" charset="0"/>
                <a:cs typeface="Times New Roman" panose="02020603050405020304" pitchFamily="18" charset="0"/>
              </a:rPr>
              <a:t> Bảo</a:t>
            </a:r>
          </a:p>
          <a:p>
            <a:r>
              <a:rPr lang="en-US" dirty="0" err="1">
                <a:latin typeface="Times New Roman" panose="02020603050405020304" pitchFamily="18" charset="0"/>
                <a:cs typeface="Times New Roman" panose="02020603050405020304" pitchFamily="18" charset="0"/>
              </a:rPr>
              <a:t>Vai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trò</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a:t>
            </a:r>
          </a:p>
          <a:p>
            <a:pPr lvl="1"/>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a:t>
            </a:r>
          </a:p>
          <a:p>
            <a:pPr lvl="1"/>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viết</a:t>
            </a:r>
            <a:r>
              <a:rPr lang="en-US" dirty="0">
                <a:latin typeface="Times New Roman" panose="02020603050405020304" pitchFamily="18" charset="0"/>
                <a:cs typeface="Times New Roman" panose="02020603050405020304" pitchFamily="18" charset="0"/>
              </a:rPr>
              <a:t>.</a:t>
            </a:r>
          </a:p>
          <a:p>
            <a:pPr lvl="1"/>
            <a:r>
              <a:rPr lang="en-US" sz="2800" dirty="0" err="1">
                <a:latin typeface="Times New Roman" panose="02020603050405020304" pitchFamily="18" charset="0"/>
                <a:cs typeface="Times New Roman" panose="02020603050405020304" pitchFamily="18" charset="0"/>
              </a:rPr>
              <a:t>Thiết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kế</a:t>
            </a:r>
            <a:r>
              <a:rPr lang="en-US" sz="2800" dirty="0">
                <a:latin typeface="Times New Roman" panose="02020603050405020304" pitchFamily="18" charset="0"/>
                <a:cs typeface="Times New Roman" panose="02020603050405020304" pitchFamily="18" charset="0"/>
              </a:rPr>
              <a:t> activity diagram </a:t>
            </a:r>
            <a:r>
              <a:rPr lang="en-US" sz="2800" dirty="0" err="1">
                <a:latin typeface="Times New Roman" panose="02020603050405020304" pitchFamily="18" charset="0"/>
                <a:cs typeface="Times New Roman" panose="02020603050405020304" pitchFamily="18" charset="0"/>
              </a:rPr>
              <a:t>đặt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lịch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dịch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vụ</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bài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viết</a:t>
            </a:r>
            <a:r>
              <a:rPr lang="en-US" sz="280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code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a:t>
            </a:r>
          </a:p>
          <a:p>
            <a:pPr lvl="1"/>
            <a:r>
              <a:rPr lang="en-US" dirty="0" err="1">
                <a:latin typeface="Times New Roman" panose="02020603050405020304" pitchFamily="18" charset="0"/>
                <a:cs typeface="Times New Roman" panose="02020603050405020304" pitchFamily="18" charset="0"/>
              </a:rPr>
              <a:t>Viết</a:t>
            </a:r>
            <a:r>
              <a:rPr lang="en-US" dirty="0">
                <a:latin typeface="Times New Roman" panose="02020603050405020304" pitchFamily="18" charset="0"/>
                <a:cs typeface="Times New Roman" panose="02020603050405020304" pitchFamily="18" charset="0"/>
              </a:rPr>
              <a:t> testcase.</a:t>
            </a:r>
          </a:p>
        </p:txBody>
      </p:sp>
      <p:sp>
        <p:nvSpPr>
          <p:cNvPr id="12290" name="Title 5"/>
          <p:cNvSpPr>
            <a:spLocks noGrp="1"/>
          </p:cNvSpPr>
          <p:nvPr>
            <p:ph type="title"/>
          </p:nvPr>
        </p:nvSpPr>
        <p:spPr/>
        <p:txBody>
          <a:bodyPr/>
          <a:lstStyle/>
          <a:p>
            <a:r>
              <a:rPr lang="en-US"/>
              <a:t>Giới thiệu thành viên</a:t>
            </a:r>
            <a:endParaRPr lang="en-US" dirty="0"/>
          </a:p>
        </p:txBody>
      </p:sp>
      <p:pic>
        <p:nvPicPr>
          <p:cNvPr id="5" name="Picture 4">
            <a:extLst>
              <a:ext uri="{FF2B5EF4-FFF2-40B4-BE49-F238E27FC236}">
                <a16:creationId xmlns:a16="http://schemas.microsoft.com/office/drawing/2014/main" id="{6B3D7D61-4B92-4E32-9994-A81DD497D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0" y="1219200"/>
            <a:ext cx="2819400" cy="2590800"/>
          </a:xfrm>
          <a:prstGeom prst="rect">
            <a:avLst/>
          </a:prstGeom>
        </p:spPr>
      </p:pic>
    </p:spTree>
    <p:extLst>
      <p:ext uri="{BB962C8B-B14F-4D97-AF65-F5344CB8AC3E}">
        <p14:creationId xmlns:p14="http://schemas.microsoft.com/office/powerpoint/2010/main" val="3285419347"/>
      </p:ext>
    </p:extLst>
  </p:cSld>
  <p:clrMapOvr>
    <a:masterClrMapping/>
  </p:clrMapOvr>
  <p:transition>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Content Placeholder 6"/>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Đỗ Lê </a:t>
            </a:r>
            <a:r>
              <a:rPr lang="en-US" dirty="0" err="1">
                <a:latin typeface="Times New Roman" panose="02020603050405020304" pitchFamily="18" charset="0"/>
                <a:cs typeface="Times New Roman" panose="02020603050405020304" pitchFamily="18" charset="0"/>
              </a:rPr>
              <a:t>Trí</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Vai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trò</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a:t>
            </a:r>
          </a:p>
          <a:p>
            <a:pPr lvl="1"/>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usecase</a:t>
            </a:r>
            <a:r>
              <a:rPr lang="en-US" dirty="0">
                <a:latin typeface="Times New Roman" panose="02020603050405020304" pitchFamily="18" charset="0"/>
                <a:cs typeface="Times New Roman" panose="02020603050405020304" pitchFamily="18" charset="0"/>
              </a:rPr>
              <a:t>.</a:t>
            </a:r>
          </a:p>
          <a:p>
            <a:pPr lvl="1"/>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khoản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ký</a:t>
            </a:r>
            <a:r>
              <a:rPr lang="en-US" dirty="0">
                <a:latin typeface="Times New Roman" panose="02020603050405020304" pitchFamily="18" charset="0"/>
                <a:cs typeface="Times New Roman" panose="02020603050405020304" pitchFamily="18" charset="0"/>
              </a:rPr>
              <a:t>.</a:t>
            </a:r>
          </a:p>
          <a:p>
            <a:pPr lvl="1"/>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activity diagram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khẩu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khẩu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khoản</a:t>
            </a:r>
            <a:r>
              <a:rPr lang="en-US" dirty="0">
                <a:latin typeface="Times New Roman" panose="02020603050405020304" pitchFamily="18" charset="0"/>
                <a:cs typeface="Times New Roman" panose="02020603050405020304" pitchFamily="18" charset="0"/>
              </a:rPr>
              <a:t>.</a:t>
            </a:r>
          </a:p>
          <a:p>
            <a:pPr lvl="1"/>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code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khoản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khoản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kê</a:t>
            </a:r>
            <a:r>
              <a:rPr lang="en-US" dirty="0">
                <a:latin typeface="Times New Roman" panose="02020603050405020304" pitchFamily="18" charset="0"/>
                <a:cs typeface="Times New Roman" panose="02020603050405020304" pitchFamily="18" charset="0"/>
              </a:rPr>
              <a:t>.</a:t>
            </a:r>
          </a:p>
          <a:p>
            <a:pPr lvl="1"/>
            <a:r>
              <a:rPr lang="en-US" dirty="0" err="1">
                <a:latin typeface="Times New Roman" panose="02020603050405020304" pitchFamily="18" charset="0"/>
                <a:cs typeface="Times New Roman" panose="02020603050405020304" pitchFamily="18" charset="0"/>
              </a:rPr>
              <a:t>Viết</a:t>
            </a:r>
            <a:r>
              <a:rPr lang="en-US" dirty="0">
                <a:latin typeface="Times New Roman" panose="02020603050405020304" pitchFamily="18" charset="0"/>
                <a:cs typeface="Times New Roman" panose="02020603050405020304" pitchFamily="18" charset="0"/>
              </a:rPr>
              <a:t> testcase.</a:t>
            </a:r>
          </a:p>
        </p:txBody>
      </p:sp>
      <p:sp>
        <p:nvSpPr>
          <p:cNvPr id="12290" name="Title 5"/>
          <p:cNvSpPr>
            <a:spLocks noGrp="1"/>
          </p:cNvSpPr>
          <p:nvPr>
            <p:ph type="title"/>
          </p:nvPr>
        </p:nvSpPr>
        <p:spPr/>
        <p:txBody>
          <a:bodyPr/>
          <a:lstStyle/>
          <a:p>
            <a:r>
              <a:rPr lang="en-US"/>
              <a:t>Giới thiệu thành viên</a:t>
            </a:r>
            <a:endParaRPr lang="en-US" dirty="0"/>
          </a:p>
        </p:txBody>
      </p:sp>
      <p:pic>
        <p:nvPicPr>
          <p:cNvPr id="3" name="Picture 2">
            <a:extLst>
              <a:ext uri="{FF2B5EF4-FFF2-40B4-BE49-F238E27FC236}">
                <a16:creationId xmlns:a16="http://schemas.microsoft.com/office/drawing/2014/main" id="{4A6A30A0-964F-45BD-AFE4-79341E48D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7434" y="1219201"/>
            <a:ext cx="3414016" cy="2286000"/>
          </a:xfrm>
          <a:prstGeom prst="rect">
            <a:avLst/>
          </a:prstGeom>
        </p:spPr>
      </p:pic>
    </p:spTree>
    <p:extLst>
      <p:ext uri="{BB962C8B-B14F-4D97-AF65-F5344CB8AC3E}">
        <p14:creationId xmlns:p14="http://schemas.microsoft.com/office/powerpoint/2010/main" val="2219428833"/>
      </p:ext>
    </p:extLst>
  </p:cSld>
  <p:clrMapOvr>
    <a:masterClrMapping/>
  </p:clrMapOvr>
  <p:transition>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Content Placeholder 6"/>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Cao Lê Anh </a:t>
            </a:r>
            <a:r>
              <a:rPr lang="en-US" dirty="0" err="1">
                <a:latin typeface="Times New Roman" panose="02020603050405020304" pitchFamily="18" charset="0"/>
                <a:cs typeface="Times New Roman" panose="02020603050405020304" pitchFamily="18" charset="0"/>
              </a:rPr>
              <a:t>Kiệt</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Vai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trò</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viên</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a:t>
            </a:r>
          </a:p>
          <a:p>
            <a:pPr lvl="1"/>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đồ</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erd</a:t>
            </a:r>
            <a:r>
              <a:rPr lang="en-US" dirty="0">
                <a:latin typeface="Times New Roman" panose="02020603050405020304" pitchFamily="18" charset="0"/>
                <a:cs typeface="Times New Roman" panose="02020603050405020304" pitchFamily="18" charset="0"/>
              </a:rPr>
              <a:t>.</a:t>
            </a:r>
          </a:p>
          <a:p>
            <a:pPr lvl="1"/>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luận</a:t>
            </a:r>
            <a:r>
              <a:rPr lang="en-US" dirty="0">
                <a:latin typeface="Times New Roman" panose="02020603050405020304" pitchFamily="18" charset="0"/>
                <a:cs typeface="Times New Roman" panose="02020603050405020304" pitchFamily="18" charset="0"/>
              </a:rPr>
              <a:t>.</a:t>
            </a:r>
          </a:p>
          <a:p>
            <a:pPr lvl="1"/>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activity diagram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phục</a:t>
            </a:r>
            <a:r>
              <a:rPr lang="en-US" dirty="0">
                <a:latin typeface="Times New Roman" panose="02020603050405020304" pitchFamily="18" charset="0"/>
                <a:cs typeface="Times New Roman" panose="02020603050405020304" pitchFamily="18" charset="0"/>
              </a:rPr>
              <a:t>.</a:t>
            </a:r>
          </a:p>
          <a:p>
            <a:pPr lvl="1"/>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code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a:t>
            </a:r>
          </a:p>
          <a:p>
            <a:pPr lvl="1"/>
            <a:r>
              <a:rPr lang="en-US" dirty="0" err="1">
                <a:latin typeface="Times New Roman" panose="02020603050405020304" pitchFamily="18" charset="0"/>
                <a:cs typeface="Times New Roman" panose="02020603050405020304" pitchFamily="18" charset="0"/>
              </a:rPr>
              <a:t>Viết</a:t>
            </a:r>
            <a:r>
              <a:rPr lang="en-US" dirty="0">
                <a:latin typeface="Times New Roman" panose="02020603050405020304" pitchFamily="18" charset="0"/>
                <a:cs typeface="Times New Roman" panose="02020603050405020304" pitchFamily="18" charset="0"/>
              </a:rPr>
              <a:t> testcase.</a:t>
            </a:r>
          </a:p>
        </p:txBody>
      </p:sp>
      <p:sp>
        <p:nvSpPr>
          <p:cNvPr id="12290" name="Title 5"/>
          <p:cNvSpPr>
            <a:spLocks noGrp="1"/>
          </p:cNvSpPr>
          <p:nvPr>
            <p:ph type="title"/>
          </p:nvPr>
        </p:nvSpPr>
        <p:spPr/>
        <p:txBody>
          <a:bodyPr/>
          <a:lstStyle/>
          <a:p>
            <a:r>
              <a:rPr lang="en-US"/>
              <a:t>Giới thiệu thành viên</a:t>
            </a:r>
            <a:endParaRPr lang="en-US" dirty="0"/>
          </a:p>
        </p:txBody>
      </p:sp>
      <p:pic>
        <p:nvPicPr>
          <p:cNvPr id="3" name="Picture 2">
            <a:extLst>
              <a:ext uri="{FF2B5EF4-FFF2-40B4-BE49-F238E27FC236}">
                <a16:creationId xmlns:a16="http://schemas.microsoft.com/office/drawing/2014/main" id="{F31505A0-30BB-4198-BEBE-AAF551D2BD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1200" y="1219200"/>
            <a:ext cx="1981200" cy="2458597"/>
          </a:xfrm>
          <a:prstGeom prst="rect">
            <a:avLst/>
          </a:prstGeom>
        </p:spPr>
      </p:pic>
    </p:spTree>
    <p:extLst>
      <p:ext uri="{BB962C8B-B14F-4D97-AF65-F5344CB8AC3E}">
        <p14:creationId xmlns:p14="http://schemas.microsoft.com/office/powerpoint/2010/main" val="2094916846"/>
      </p:ext>
    </p:extLst>
  </p:cSld>
  <p:clrMapOvr>
    <a:masterClrMapping/>
  </p:clrMapOvr>
  <p:transition>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219200" y="1295400"/>
            <a:ext cx="4038600" cy="3048000"/>
          </a:xfrm>
        </p:spPr>
        <p:txBody>
          <a:bodyPr/>
          <a:lstStyle/>
          <a:p>
            <a:pPr indent="0" algn="just">
              <a:lnSpc>
                <a:spcPct val="107000"/>
              </a:lnSpc>
              <a:spcAft>
                <a:spcPts val="800"/>
              </a:spcAft>
              <a:buNone/>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Đề tài Xây dựng Website quản lý Studio TAMA là một đề tài thực tế và hữu ích cho các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chủ</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cửa</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hàng</a:t>
            </a: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 hoạt động trong lĩnh vực cưới hỏi. Mục tiêu của đề tài là thiết kế và xây dựng một website chuyên nghiệp, đẹp mắt và tiện lợi cho các hoạt động của Studio áo cưới TAMA bao gồm: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indent="0" algn="just">
              <a:lnSpc>
                <a:spcPct val="107000"/>
              </a:lnSpc>
              <a:spcAft>
                <a:spcPts val="800"/>
              </a:spcAft>
              <a:buNone/>
            </a:pPr>
            <a:endParaRPr lang="vi-V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314" name="Title 6"/>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đề</a:t>
            </a:r>
            <a:r>
              <a:rPr lang="en-US" dirty="0"/>
              <a:t> </a:t>
            </a:r>
            <a:r>
              <a:rPr lang="en-US" dirty="0" err="1"/>
              <a:t>tài</a:t>
            </a:r>
            <a:endParaRPr lang="en-US" dirty="0"/>
          </a:p>
        </p:txBody>
      </p:sp>
      <p:pic>
        <p:nvPicPr>
          <p:cNvPr id="3" name="Picture 2">
            <a:extLst>
              <a:ext uri="{FF2B5EF4-FFF2-40B4-BE49-F238E27FC236}">
                <a16:creationId xmlns:a16="http://schemas.microsoft.com/office/drawing/2014/main" id="{917BE8D0-5631-402A-BFA1-7F1CBB7FC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2238" y="1181100"/>
            <a:ext cx="5110162" cy="4610099"/>
          </a:xfrm>
          <a:prstGeom prst="rect">
            <a:avLst/>
          </a:prstGeom>
        </p:spPr>
      </p:pic>
    </p:spTree>
  </p:cSld>
  <p:clrMapOvr>
    <a:masterClrMapping/>
  </p:clrMapOvr>
  <p:transition>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181E4B5-A0D0-4C9A-A4CB-E748E2C6C0A9}"/>
              </a:ext>
            </a:extLst>
          </p:cNvPr>
          <p:cNvGraphicFramePr>
            <a:graphicFrameLocks noGrp="1"/>
          </p:cNvGraphicFramePr>
          <p:nvPr>
            <p:ph idx="1"/>
            <p:extLst>
              <p:ext uri="{D42A27DB-BD31-4B8C-83A1-F6EECF244321}">
                <p14:modId xmlns:p14="http://schemas.microsoft.com/office/powerpoint/2010/main" val="3494714959"/>
              </p:ext>
            </p:extLst>
          </p:nvPr>
        </p:nvGraphicFramePr>
        <p:xfrm>
          <a:off x="609600" y="1219200"/>
          <a:ext cx="10972800" cy="5334000"/>
        </p:xfrm>
        <a:graphic>
          <a:graphicData uri="http://schemas.openxmlformats.org/drawingml/2006/table">
            <a:tbl>
              <a:tblPr firstRow="1" bandRow="1">
                <a:tableStyleId>{5C22544A-7EE6-4342-B048-85BDC9FD1C3A}</a:tableStyleId>
              </a:tblPr>
              <a:tblGrid>
                <a:gridCol w="920750">
                  <a:extLst>
                    <a:ext uri="{9D8B030D-6E8A-4147-A177-3AD203B41FA5}">
                      <a16:colId xmlns:a16="http://schemas.microsoft.com/office/drawing/2014/main" val="2665264639"/>
                    </a:ext>
                  </a:extLst>
                </a:gridCol>
                <a:gridCol w="2071688">
                  <a:extLst>
                    <a:ext uri="{9D8B030D-6E8A-4147-A177-3AD203B41FA5}">
                      <a16:colId xmlns:a16="http://schemas.microsoft.com/office/drawing/2014/main" val="1149213194"/>
                    </a:ext>
                  </a:extLst>
                </a:gridCol>
                <a:gridCol w="3941762">
                  <a:extLst>
                    <a:ext uri="{9D8B030D-6E8A-4147-A177-3AD203B41FA5}">
                      <a16:colId xmlns:a16="http://schemas.microsoft.com/office/drawing/2014/main" val="1210358071"/>
                    </a:ext>
                  </a:extLst>
                </a:gridCol>
                <a:gridCol w="4038600">
                  <a:extLst>
                    <a:ext uri="{9D8B030D-6E8A-4147-A177-3AD203B41FA5}">
                      <a16:colId xmlns:a16="http://schemas.microsoft.com/office/drawing/2014/main" val="4257382031"/>
                    </a:ext>
                  </a:extLst>
                </a:gridCol>
              </a:tblGrid>
              <a:tr h="273312">
                <a:tc rowSpan="2">
                  <a:txBody>
                    <a:bodyPr/>
                    <a:lstStyle/>
                    <a:p>
                      <a:pPr algn="ctr" fontAlgn="b"/>
                      <a:r>
                        <a:rPr lang="vi-VN" sz="1500" b="1" i="0" u="none" strike="noStrike" dirty="0">
                          <a:solidFill>
                            <a:srgbClr val="FF0000"/>
                          </a:solidFill>
                          <a:effectLst/>
                          <a:latin typeface="+mj-lt"/>
                        </a:rPr>
                        <a:t>ID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fontAlgn="b"/>
                      <a:r>
                        <a:rPr lang="vi-VN" sz="1500" b="1" i="0" u="none" strike="noStrike" dirty="0">
                          <a:solidFill>
                            <a:srgbClr val="FF0000"/>
                          </a:solidFill>
                          <a:effectLst/>
                          <a:latin typeface="+mj-lt"/>
                        </a:rPr>
                        <a:t>YÊU CẦU</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1687872412"/>
                  </a:ext>
                </a:extLst>
              </a:tr>
              <a:tr h="273312">
                <a:tc vMerge="1">
                  <a:txBody>
                    <a:bodyPr/>
                    <a:lstStyle/>
                    <a:p>
                      <a:endParaRPr lang="vi-VN"/>
                    </a:p>
                  </a:txBody>
                  <a:tcPr/>
                </a:tc>
                <a:tc>
                  <a:txBody>
                    <a:bodyPr/>
                    <a:lstStyle/>
                    <a:p>
                      <a:pPr algn="ctr" fontAlgn="b"/>
                      <a:r>
                        <a:rPr lang="vi-VN" sz="1500" b="1" i="0" u="none" strike="noStrike" dirty="0">
                          <a:solidFill>
                            <a:srgbClr val="FF0000"/>
                          </a:solidFill>
                          <a:effectLst/>
                          <a:latin typeface="+mj-lt"/>
                        </a:rPr>
                        <a:t>Vai trò</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vi-VN" sz="1500" b="1" i="0" u="none" strike="noStrike" dirty="0">
                          <a:solidFill>
                            <a:srgbClr val="FF0000"/>
                          </a:solidFill>
                          <a:effectLst/>
                          <a:latin typeface="+mj-lt"/>
                        </a:rPr>
                        <a:t>Mong muốn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vi-VN" sz="1500" b="1" i="0" u="none" strike="noStrike" dirty="0">
                          <a:solidFill>
                            <a:srgbClr val="FF0000"/>
                          </a:solidFill>
                          <a:effectLst/>
                          <a:latin typeface="+mj-lt"/>
                        </a:rPr>
                        <a:t>Để có thể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67804416"/>
                  </a:ext>
                </a:extLst>
              </a:tr>
              <a:tr h="1066800">
                <a:tc>
                  <a:txBody>
                    <a:bodyPr/>
                    <a:lstStyle/>
                    <a:p>
                      <a:pPr algn="ctr" fontAlgn="ctr"/>
                      <a:r>
                        <a:rPr lang="vi-VN" sz="1500" b="0" i="0" u="none" strike="noStrike">
                          <a:solidFill>
                            <a:srgbClr val="000000"/>
                          </a:solidFill>
                          <a:effectLst/>
                          <a:latin typeface="+mj-lt"/>
                        </a:rPr>
                        <a:t>YC001</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l" fontAlgn="ctr"/>
                      <a:r>
                        <a:rPr lang="vi-VN" sz="1500" b="0" i="0" u="none" strike="noStrike" dirty="0">
                          <a:solidFill>
                            <a:srgbClr val="000000"/>
                          </a:solidFill>
                          <a:effectLst/>
                          <a:latin typeface="+mj-lt"/>
                        </a:rPr>
                        <a:t>Khách hàng chưa đăng nhập</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l" fontAlgn="ctr"/>
                      <a:r>
                        <a:rPr lang="vi-VN" sz="1500" b="0" i="0" u="none" strike="noStrike" dirty="0">
                          <a:solidFill>
                            <a:srgbClr val="000000"/>
                          </a:solidFill>
                          <a:effectLst/>
                          <a:latin typeface="+mj-lt"/>
                        </a:rPr>
                        <a:t>Xem những thông tin về studio</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l" fontAlgn="ctr"/>
                      <a:r>
                        <a:rPr lang="vi-VN" sz="1500" b="0" i="0" u="none" strike="noStrike">
                          <a:solidFill>
                            <a:srgbClr val="000000"/>
                          </a:solidFill>
                          <a:effectLst/>
                          <a:latin typeface="+mj-lt"/>
                        </a:rPr>
                        <a:t>Xem những dịch vụ, lễ phục, bài viết của website.</a:t>
                      </a:r>
                      <a:br>
                        <a:rPr lang="vi-VN" sz="1500" b="0" i="0" u="none" strike="noStrike">
                          <a:solidFill>
                            <a:srgbClr val="000000"/>
                          </a:solidFill>
                          <a:effectLst/>
                          <a:latin typeface="+mj-lt"/>
                        </a:rPr>
                      </a:br>
                      <a:r>
                        <a:rPr lang="vi-VN" sz="1500" b="0" i="0" u="none" strike="noStrike">
                          <a:solidFill>
                            <a:srgbClr val="000000"/>
                          </a:solidFill>
                          <a:effectLst/>
                          <a:latin typeface="+mj-lt"/>
                        </a:rPr>
                        <a:t>Tìm lễ phục, lọc lễ phục theo giá tiền, loại</a:t>
                      </a:r>
                      <a:br>
                        <a:rPr lang="vi-VN" sz="1500" b="0" i="0" u="none" strike="noStrike">
                          <a:solidFill>
                            <a:srgbClr val="000000"/>
                          </a:solidFill>
                          <a:effectLst/>
                          <a:latin typeface="+mj-lt"/>
                        </a:rPr>
                      </a:br>
                      <a:r>
                        <a:rPr lang="vi-VN" sz="1500" b="0" i="0" u="none" strike="noStrike">
                          <a:solidFill>
                            <a:srgbClr val="000000"/>
                          </a:solidFill>
                          <a:effectLst/>
                          <a:latin typeface="+mj-lt"/>
                        </a:rPr>
                        <a:t>Đăng ký tài khoản, đăng nhập để mua hàng</a:t>
                      </a:r>
                      <a:br>
                        <a:rPr lang="vi-VN" sz="1500" b="0" i="0" u="none" strike="noStrike">
                          <a:solidFill>
                            <a:srgbClr val="000000"/>
                          </a:solidFill>
                          <a:effectLst/>
                          <a:latin typeface="+mj-lt"/>
                        </a:rPr>
                      </a:br>
                      <a:r>
                        <a:rPr lang="vi-VN" sz="1500" b="0" i="0" u="none" strike="noStrike">
                          <a:solidFill>
                            <a:srgbClr val="000000"/>
                          </a:solidFill>
                          <a:effectLst/>
                          <a:latin typeface="+mj-lt"/>
                        </a:rPr>
                        <a:t>Chat hỏi đáp</a:t>
                      </a:r>
                    </a:p>
                  </a:txBody>
                  <a:tcPr marL="7620" marR="7620" marT="762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7796070"/>
                  </a:ext>
                </a:extLst>
              </a:tr>
              <a:tr h="1860288">
                <a:tc>
                  <a:txBody>
                    <a:bodyPr/>
                    <a:lstStyle/>
                    <a:p>
                      <a:pPr algn="ctr" fontAlgn="ctr"/>
                      <a:r>
                        <a:rPr lang="vi-VN" sz="1500" b="0" i="0" u="none" strike="noStrike">
                          <a:solidFill>
                            <a:srgbClr val="000000"/>
                          </a:solidFill>
                          <a:effectLst/>
                          <a:latin typeface="+mj-lt"/>
                        </a:rPr>
                        <a:t>YC002</a:t>
                      </a:r>
                    </a:p>
                  </a:txBody>
                  <a:tcPr marL="7620" marR="7620" marT="7620" marB="0" anchor="ctr"/>
                </a:tc>
                <a:tc>
                  <a:txBody>
                    <a:bodyPr/>
                    <a:lstStyle/>
                    <a:p>
                      <a:pPr algn="l" fontAlgn="ctr"/>
                      <a:r>
                        <a:rPr lang="vi-VN" sz="1500" b="0" i="0" u="none" strike="noStrike">
                          <a:solidFill>
                            <a:srgbClr val="000000"/>
                          </a:solidFill>
                          <a:effectLst/>
                          <a:latin typeface="+mj-lt"/>
                        </a:rPr>
                        <a:t>Khách hàng đã đăng nhập</a:t>
                      </a:r>
                    </a:p>
                  </a:txBody>
                  <a:tcPr marL="7620" marR="7620" marT="7620" marB="0" anchor="ctr"/>
                </a:tc>
                <a:tc>
                  <a:txBody>
                    <a:bodyPr/>
                    <a:lstStyle/>
                    <a:p>
                      <a:pPr algn="l" fontAlgn="ctr"/>
                      <a:r>
                        <a:rPr lang="vi-VN" sz="1500" b="0" i="0" u="none" strike="noStrike" dirty="0">
                          <a:solidFill>
                            <a:srgbClr val="000000"/>
                          </a:solidFill>
                          <a:effectLst/>
                          <a:latin typeface="+mj-lt"/>
                        </a:rPr>
                        <a:t>Khi muốn sử dụng các chức năng cần phải đăng nhập</a:t>
                      </a:r>
                    </a:p>
                  </a:txBody>
                  <a:tcPr marL="7620" marR="7620" marT="7620" marB="0" anchor="ctr"/>
                </a:tc>
                <a:tc>
                  <a:txBody>
                    <a:bodyPr/>
                    <a:lstStyle/>
                    <a:p>
                      <a:pPr algn="l" fontAlgn="ctr"/>
                      <a:r>
                        <a:rPr lang="vi-VN" sz="1500" b="0" i="0" u="none" strike="noStrike" dirty="0">
                          <a:solidFill>
                            <a:srgbClr val="000000"/>
                          </a:solidFill>
                          <a:effectLst/>
                          <a:latin typeface="+mj-lt"/>
                        </a:rPr>
                        <a:t>Thêm, xóa lễ phục trong giỏ hàng, </a:t>
                      </a:r>
                      <a:br>
                        <a:rPr lang="vi-VN" sz="1500" b="0" i="0" u="none" strike="noStrike" dirty="0">
                          <a:solidFill>
                            <a:srgbClr val="000000"/>
                          </a:solidFill>
                          <a:effectLst/>
                          <a:latin typeface="+mj-lt"/>
                        </a:rPr>
                      </a:br>
                      <a:r>
                        <a:rPr lang="vi-VN" sz="1500" b="0" i="0" u="none" strike="noStrike" dirty="0">
                          <a:solidFill>
                            <a:srgbClr val="000000"/>
                          </a:solidFill>
                          <a:effectLst/>
                          <a:latin typeface="+mj-lt"/>
                        </a:rPr>
                        <a:t>Mua lễ phục, xem trạng thái đơn hàng, hủy đơn</a:t>
                      </a:r>
                      <a:br>
                        <a:rPr lang="vi-VN" sz="1500" b="0" i="0" u="none" strike="noStrike" dirty="0">
                          <a:solidFill>
                            <a:srgbClr val="000000"/>
                          </a:solidFill>
                          <a:effectLst/>
                          <a:latin typeface="+mj-lt"/>
                        </a:rPr>
                      </a:br>
                      <a:r>
                        <a:rPr lang="vi-VN" sz="1500" b="0" i="0" u="none" strike="noStrike" dirty="0">
                          <a:solidFill>
                            <a:srgbClr val="000000"/>
                          </a:solidFill>
                          <a:effectLst/>
                          <a:latin typeface="+mj-lt"/>
                        </a:rPr>
                        <a:t>Thuê dịch vụ, xem trạng thái đặt lịch, hủy đặt lịch</a:t>
                      </a:r>
                      <a:br>
                        <a:rPr lang="vi-VN" sz="1500" b="0" i="0" u="none" strike="noStrike" dirty="0">
                          <a:solidFill>
                            <a:srgbClr val="000000"/>
                          </a:solidFill>
                          <a:effectLst/>
                          <a:latin typeface="+mj-lt"/>
                        </a:rPr>
                      </a:br>
                      <a:r>
                        <a:rPr lang="vi-VN" sz="1500" b="0" i="0" u="none" strike="noStrike" dirty="0">
                          <a:solidFill>
                            <a:srgbClr val="000000"/>
                          </a:solidFill>
                          <a:effectLst/>
                          <a:latin typeface="+mj-lt"/>
                        </a:rPr>
                        <a:t>Bình luận trong bài viết</a:t>
                      </a:r>
                      <a:br>
                        <a:rPr lang="vi-VN" sz="1500" b="0" i="0" u="none" strike="noStrike" dirty="0">
                          <a:solidFill>
                            <a:srgbClr val="000000"/>
                          </a:solidFill>
                          <a:effectLst/>
                          <a:latin typeface="+mj-lt"/>
                        </a:rPr>
                      </a:br>
                      <a:r>
                        <a:rPr lang="vi-VN" sz="1500" b="0" i="0" u="none" strike="noStrike" dirty="0">
                          <a:solidFill>
                            <a:srgbClr val="000000"/>
                          </a:solidFill>
                          <a:effectLst/>
                          <a:latin typeface="+mj-lt"/>
                        </a:rPr>
                        <a:t>Chỉnh sửa thông tin cá nhân như tên, sdt, email</a:t>
                      </a:r>
                      <a:br>
                        <a:rPr lang="vi-VN" sz="1500" b="0" i="0" u="none" strike="noStrike" dirty="0">
                          <a:solidFill>
                            <a:srgbClr val="000000"/>
                          </a:solidFill>
                          <a:effectLst/>
                          <a:latin typeface="+mj-lt"/>
                        </a:rPr>
                      </a:br>
                      <a:r>
                        <a:rPr lang="vi-VN" sz="1500" b="0" i="0" u="none" strike="noStrike" dirty="0">
                          <a:solidFill>
                            <a:srgbClr val="000000"/>
                          </a:solidFill>
                          <a:effectLst/>
                          <a:latin typeface="+mj-lt"/>
                        </a:rPr>
                        <a:t>Đổi mật khẩu</a:t>
                      </a:r>
                      <a:br>
                        <a:rPr lang="vi-VN" sz="1500" b="0" i="0" u="none" strike="noStrike" dirty="0">
                          <a:solidFill>
                            <a:srgbClr val="000000"/>
                          </a:solidFill>
                          <a:effectLst/>
                          <a:latin typeface="+mj-lt"/>
                        </a:rPr>
                      </a:br>
                      <a:r>
                        <a:rPr lang="vi-VN" sz="1500" b="0" i="0" u="none" strike="noStrike" dirty="0">
                          <a:solidFill>
                            <a:srgbClr val="000000"/>
                          </a:solidFill>
                          <a:effectLst/>
                          <a:latin typeface="+mj-lt"/>
                        </a:rPr>
                        <a:t>Bình luận trong lễ phục, bài viết</a:t>
                      </a:r>
                    </a:p>
                  </a:txBody>
                  <a:tcPr marL="7620" marR="7620" marT="7620" marB="0" anchor="ctr"/>
                </a:tc>
                <a:extLst>
                  <a:ext uri="{0D108BD9-81ED-4DB2-BD59-A6C34878D82A}">
                    <a16:rowId xmlns:a16="http://schemas.microsoft.com/office/drawing/2014/main" val="3374131756"/>
                  </a:ext>
                </a:extLst>
              </a:tr>
              <a:tr h="1860288">
                <a:tc>
                  <a:txBody>
                    <a:bodyPr/>
                    <a:lstStyle/>
                    <a:p>
                      <a:pPr algn="ctr" fontAlgn="ctr"/>
                      <a:r>
                        <a:rPr lang="vi-VN" sz="1500" b="0" i="0" u="none" strike="noStrike">
                          <a:solidFill>
                            <a:srgbClr val="000000"/>
                          </a:solidFill>
                          <a:effectLst/>
                          <a:latin typeface="+mj-lt"/>
                        </a:rPr>
                        <a:t>YC003</a:t>
                      </a:r>
                    </a:p>
                  </a:txBody>
                  <a:tcPr marL="7620" marR="7620" marT="7620" marB="0" anchor="ctr"/>
                </a:tc>
                <a:tc>
                  <a:txBody>
                    <a:bodyPr/>
                    <a:lstStyle/>
                    <a:p>
                      <a:pPr algn="l" fontAlgn="ctr"/>
                      <a:r>
                        <a:rPr lang="vi-VN" sz="1500" b="0" i="0" u="none" strike="noStrike">
                          <a:solidFill>
                            <a:srgbClr val="000000"/>
                          </a:solidFill>
                          <a:effectLst/>
                          <a:latin typeface="+mj-lt"/>
                        </a:rPr>
                        <a:t>Quản trị viên</a:t>
                      </a:r>
                    </a:p>
                  </a:txBody>
                  <a:tcPr marL="7620" marR="7620" marT="7620" marB="0" anchor="ctr"/>
                </a:tc>
                <a:tc>
                  <a:txBody>
                    <a:bodyPr/>
                    <a:lstStyle/>
                    <a:p>
                      <a:pPr algn="l" fontAlgn="ctr"/>
                      <a:r>
                        <a:rPr lang="vi-VN" sz="1500" b="0" i="0" u="none" strike="noStrike">
                          <a:solidFill>
                            <a:srgbClr val="000000"/>
                          </a:solidFill>
                          <a:effectLst/>
                          <a:latin typeface="+mj-lt"/>
                        </a:rPr>
                        <a:t>Quản lý sản phẩm, bài đăng, khách hàng, đơn hàng, thống kê</a:t>
                      </a:r>
                    </a:p>
                  </a:txBody>
                  <a:tcPr marL="7620" marR="7620" marT="7620" marB="0" anchor="ctr"/>
                </a:tc>
                <a:tc>
                  <a:txBody>
                    <a:bodyPr/>
                    <a:lstStyle/>
                    <a:p>
                      <a:pPr algn="l" fontAlgn="ctr"/>
                      <a:r>
                        <a:rPr lang="vi-VN" sz="1500" b="0" i="0" u="none" strike="noStrike" dirty="0">
                          <a:solidFill>
                            <a:srgbClr val="000000"/>
                          </a:solidFill>
                          <a:effectLst/>
                          <a:latin typeface="+mj-lt"/>
                        </a:rPr>
                        <a:t>Quản lý lễ phục</a:t>
                      </a:r>
                      <a:br>
                        <a:rPr lang="vi-VN" sz="1500" b="0" i="0" u="none" strike="noStrike" dirty="0">
                          <a:solidFill>
                            <a:srgbClr val="000000"/>
                          </a:solidFill>
                          <a:effectLst/>
                          <a:latin typeface="+mj-lt"/>
                        </a:rPr>
                      </a:br>
                      <a:r>
                        <a:rPr lang="vi-VN" sz="1500" b="0" i="0" u="none" strike="noStrike" dirty="0">
                          <a:solidFill>
                            <a:srgbClr val="000000"/>
                          </a:solidFill>
                          <a:effectLst/>
                          <a:latin typeface="+mj-lt"/>
                        </a:rPr>
                        <a:t>Quản lý bài viết</a:t>
                      </a:r>
                      <a:br>
                        <a:rPr lang="vi-VN" sz="1500" b="0" i="0" u="none" strike="noStrike" dirty="0">
                          <a:solidFill>
                            <a:srgbClr val="000000"/>
                          </a:solidFill>
                          <a:effectLst/>
                          <a:latin typeface="+mj-lt"/>
                        </a:rPr>
                      </a:br>
                      <a:r>
                        <a:rPr lang="vi-VN" sz="1500" b="0" i="0" u="none" strike="noStrike" dirty="0">
                          <a:solidFill>
                            <a:srgbClr val="000000"/>
                          </a:solidFill>
                          <a:effectLst/>
                          <a:latin typeface="+mj-lt"/>
                        </a:rPr>
                        <a:t>Quản lý dịch vụ</a:t>
                      </a:r>
                      <a:br>
                        <a:rPr lang="vi-VN" sz="1500" b="0" i="0" u="none" strike="noStrike" dirty="0">
                          <a:solidFill>
                            <a:srgbClr val="000000"/>
                          </a:solidFill>
                          <a:effectLst/>
                          <a:latin typeface="+mj-lt"/>
                        </a:rPr>
                      </a:br>
                      <a:r>
                        <a:rPr lang="vi-VN" sz="1500" b="0" i="0" u="none" strike="noStrike" dirty="0">
                          <a:solidFill>
                            <a:srgbClr val="000000"/>
                          </a:solidFill>
                          <a:effectLst/>
                          <a:latin typeface="+mj-lt"/>
                        </a:rPr>
                        <a:t>Quản lý tài khoản</a:t>
                      </a:r>
                      <a:br>
                        <a:rPr lang="vi-VN" sz="1500" b="0" i="0" u="none" strike="noStrike" dirty="0">
                          <a:solidFill>
                            <a:srgbClr val="000000"/>
                          </a:solidFill>
                          <a:effectLst/>
                          <a:latin typeface="+mj-lt"/>
                        </a:rPr>
                      </a:br>
                      <a:r>
                        <a:rPr lang="vi-VN" sz="1500" b="0" i="0" u="none" strike="noStrike" dirty="0">
                          <a:solidFill>
                            <a:srgbClr val="000000"/>
                          </a:solidFill>
                          <a:effectLst/>
                          <a:latin typeface="+mj-lt"/>
                        </a:rPr>
                        <a:t>Quản lý đơn hàng</a:t>
                      </a:r>
                      <a:br>
                        <a:rPr lang="vi-VN" sz="1500" b="0" i="0" u="none" strike="noStrike" dirty="0">
                          <a:solidFill>
                            <a:srgbClr val="000000"/>
                          </a:solidFill>
                          <a:effectLst/>
                          <a:latin typeface="+mj-lt"/>
                        </a:rPr>
                      </a:br>
                      <a:r>
                        <a:rPr lang="vi-VN" sz="1500" b="0" i="0" u="none" strike="noStrike" dirty="0">
                          <a:solidFill>
                            <a:srgbClr val="000000"/>
                          </a:solidFill>
                          <a:effectLst/>
                          <a:latin typeface="+mj-lt"/>
                        </a:rPr>
                        <a:t>Quản lý bình luận</a:t>
                      </a:r>
                      <a:br>
                        <a:rPr lang="vi-VN" sz="1500" b="0" i="0" u="none" strike="noStrike" dirty="0">
                          <a:solidFill>
                            <a:srgbClr val="000000"/>
                          </a:solidFill>
                          <a:effectLst/>
                          <a:latin typeface="+mj-lt"/>
                        </a:rPr>
                      </a:br>
                      <a:r>
                        <a:rPr lang="vi-VN" sz="1500" b="0" i="0" u="none" strike="noStrike" dirty="0">
                          <a:solidFill>
                            <a:srgbClr val="000000"/>
                          </a:solidFill>
                          <a:effectLst/>
                          <a:latin typeface="+mj-lt"/>
                        </a:rPr>
                        <a:t>Thống kê sản phẩm bán chạy, người mua nhiều</a:t>
                      </a:r>
                    </a:p>
                  </a:txBody>
                  <a:tcPr marL="7620" marR="7620" marT="7620" marB="0" anchor="ctr"/>
                </a:tc>
                <a:extLst>
                  <a:ext uri="{0D108BD9-81ED-4DB2-BD59-A6C34878D82A}">
                    <a16:rowId xmlns:a16="http://schemas.microsoft.com/office/drawing/2014/main" val="2123506313"/>
                  </a:ext>
                </a:extLst>
              </a:tr>
            </a:tbl>
          </a:graphicData>
        </a:graphic>
      </p:graphicFrame>
      <p:sp>
        <p:nvSpPr>
          <p:cNvPr id="13314" name="Title 6"/>
          <p:cNvSpPr>
            <a:spLocks noGrp="1"/>
          </p:cNvSpPr>
          <p:nvPr>
            <p:ph type="title"/>
          </p:nvPr>
        </p:nvSpPr>
        <p:spPr/>
        <p:txBody>
          <a:bodyPr/>
          <a:lstStyle/>
          <a:p>
            <a:r>
              <a:rPr lang="en-US" dirty="0" err="1"/>
              <a:t>Khảo</a:t>
            </a:r>
            <a:r>
              <a:rPr lang="en-US" dirty="0"/>
              <a:t> </a:t>
            </a:r>
            <a:r>
              <a:rPr lang="en-US" dirty="0" err="1"/>
              <a:t>sát</a:t>
            </a:r>
            <a:r>
              <a:rPr lang="en-US" dirty="0"/>
              <a:t> </a:t>
            </a:r>
          </a:p>
        </p:txBody>
      </p:sp>
    </p:spTree>
    <p:extLst>
      <p:ext uri="{BB962C8B-B14F-4D97-AF65-F5344CB8AC3E}">
        <p14:creationId xmlns:p14="http://schemas.microsoft.com/office/powerpoint/2010/main" val="1903312230"/>
      </p:ext>
    </p:extLst>
  </p:cSld>
  <p:clrMapOvr>
    <a:masterClrMapping/>
  </p:clrMapOvr>
  <p:transition>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181E4B5-A0D0-4C9A-A4CB-E748E2C6C0A9}"/>
              </a:ext>
            </a:extLst>
          </p:cNvPr>
          <p:cNvGraphicFramePr>
            <a:graphicFrameLocks noGrp="1"/>
          </p:cNvGraphicFramePr>
          <p:nvPr>
            <p:ph idx="1"/>
            <p:extLst>
              <p:ext uri="{D42A27DB-BD31-4B8C-83A1-F6EECF244321}">
                <p14:modId xmlns:p14="http://schemas.microsoft.com/office/powerpoint/2010/main" val="561253966"/>
              </p:ext>
            </p:extLst>
          </p:nvPr>
        </p:nvGraphicFramePr>
        <p:xfrm>
          <a:off x="609600" y="1219201"/>
          <a:ext cx="10972800" cy="5360706"/>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665264639"/>
                    </a:ext>
                  </a:extLst>
                </a:gridCol>
                <a:gridCol w="2057400">
                  <a:extLst>
                    <a:ext uri="{9D8B030D-6E8A-4147-A177-3AD203B41FA5}">
                      <a16:colId xmlns:a16="http://schemas.microsoft.com/office/drawing/2014/main" val="1149213194"/>
                    </a:ext>
                  </a:extLst>
                </a:gridCol>
                <a:gridCol w="2743200">
                  <a:extLst>
                    <a:ext uri="{9D8B030D-6E8A-4147-A177-3AD203B41FA5}">
                      <a16:colId xmlns:a16="http://schemas.microsoft.com/office/drawing/2014/main" val="1210358071"/>
                    </a:ext>
                  </a:extLst>
                </a:gridCol>
                <a:gridCol w="5257800">
                  <a:extLst>
                    <a:ext uri="{9D8B030D-6E8A-4147-A177-3AD203B41FA5}">
                      <a16:colId xmlns:a16="http://schemas.microsoft.com/office/drawing/2014/main" val="4257382031"/>
                    </a:ext>
                  </a:extLst>
                </a:gridCol>
              </a:tblGrid>
              <a:tr h="238107">
                <a:tc rowSpan="2">
                  <a:txBody>
                    <a:bodyPr/>
                    <a:lstStyle/>
                    <a:p>
                      <a:pPr algn="ctr" fontAlgn="b"/>
                      <a:r>
                        <a:rPr lang="vi-VN" sz="1600" b="1" i="0" u="none" strike="noStrike" dirty="0">
                          <a:solidFill>
                            <a:srgbClr val="FF0000"/>
                          </a:solidFill>
                          <a:effectLst/>
                          <a:latin typeface="+mj-lt"/>
                        </a:rPr>
                        <a:t>ID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fontAlgn="b"/>
                      <a:r>
                        <a:rPr lang="vi-VN" sz="1600" b="1" i="0" u="none" strike="noStrike" dirty="0">
                          <a:solidFill>
                            <a:srgbClr val="FF0000"/>
                          </a:solidFill>
                          <a:effectLst/>
                          <a:latin typeface="+mj-lt"/>
                        </a:rPr>
                        <a:t>YÊU CẦU</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1687872412"/>
                  </a:ext>
                </a:extLst>
              </a:tr>
              <a:tr h="238107">
                <a:tc vMerge="1">
                  <a:txBody>
                    <a:bodyPr/>
                    <a:lstStyle/>
                    <a:p>
                      <a:endParaRPr lang="vi-VN"/>
                    </a:p>
                  </a:txBody>
                  <a:tcPr/>
                </a:tc>
                <a:tc>
                  <a:txBody>
                    <a:bodyPr/>
                    <a:lstStyle/>
                    <a:p>
                      <a:pPr algn="ctr" fontAlgn="b"/>
                      <a:r>
                        <a:rPr lang="vi-VN" sz="1600" b="1" i="0" u="none" strike="noStrike" dirty="0">
                          <a:solidFill>
                            <a:srgbClr val="FF0000"/>
                          </a:solidFill>
                          <a:effectLst/>
                          <a:latin typeface="+mj-lt"/>
                        </a:rPr>
                        <a:t>Vai trò</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vi-VN" sz="1600" b="1" i="0" u="none" strike="noStrike" dirty="0">
                          <a:solidFill>
                            <a:srgbClr val="FF0000"/>
                          </a:solidFill>
                          <a:effectLst/>
                          <a:latin typeface="+mj-lt"/>
                        </a:rPr>
                        <a:t>Mong muốn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b"/>
                      <a:r>
                        <a:rPr lang="vi-VN" sz="1600" b="1" i="0" u="none" strike="noStrike" dirty="0">
                          <a:solidFill>
                            <a:srgbClr val="FF0000"/>
                          </a:solidFill>
                          <a:effectLst/>
                          <a:latin typeface="+mj-lt"/>
                        </a:rPr>
                        <a:t>Để có thể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467804416"/>
                  </a:ext>
                </a:extLst>
              </a:tr>
              <a:tr h="666099">
                <a:tc>
                  <a:txBody>
                    <a:bodyPr/>
                    <a:lstStyle/>
                    <a:p>
                      <a:pPr algn="ctr" fontAlgn="ctr"/>
                      <a:r>
                        <a:rPr lang="vi-VN" sz="1600" b="0" i="0" u="none" strike="noStrike">
                          <a:solidFill>
                            <a:srgbClr val="000000"/>
                          </a:solidFill>
                          <a:effectLst/>
                          <a:latin typeface="+mj-lt"/>
                        </a:rPr>
                        <a:t>YC004</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l" fontAlgn="ctr"/>
                      <a:r>
                        <a:rPr lang="vi-VN" sz="1600" b="0" i="0" u="none" strike="noStrike" dirty="0">
                          <a:solidFill>
                            <a:srgbClr val="000000"/>
                          </a:solidFill>
                          <a:effectLst/>
                          <a:latin typeface="+mj-lt"/>
                        </a:rPr>
                        <a:t>Lễ phục</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l" fontAlgn="ctr"/>
                      <a:r>
                        <a:rPr lang="vi-VN" sz="1600" b="0" i="0" u="none" strike="noStrike">
                          <a:solidFill>
                            <a:srgbClr val="000000"/>
                          </a:solidFill>
                          <a:effectLst/>
                          <a:latin typeface="+mj-lt"/>
                        </a:rPr>
                        <a:t>Chi tiết về sản phẩm</a:t>
                      </a:r>
                    </a:p>
                  </a:txBody>
                  <a:tcPr marL="7620" marR="7620" marT="7620" marB="0" anchor="ctr">
                    <a:lnT w="12700" cap="flat" cmpd="sng" algn="ctr">
                      <a:solidFill>
                        <a:schemeClr val="tx1"/>
                      </a:solidFill>
                      <a:prstDash val="solid"/>
                      <a:round/>
                      <a:headEnd type="none" w="med" len="med"/>
                      <a:tailEnd type="none" w="med" len="med"/>
                    </a:lnT>
                  </a:tcPr>
                </a:tc>
                <a:tc>
                  <a:txBody>
                    <a:bodyPr/>
                    <a:lstStyle/>
                    <a:p>
                      <a:pPr algn="l" fontAlgn="ctr"/>
                      <a:r>
                        <a:rPr lang="vi-VN" sz="1600" b="0" i="0" u="none" strike="noStrike">
                          <a:solidFill>
                            <a:srgbClr val="000000"/>
                          </a:solidFill>
                          <a:effectLst/>
                          <a:latin typeface="+mj-lt"/>
                        </a:rPr>
                        <a:t>Mã, tên, loại, mô tả, nội dung, giá, hình ảnh</a:t>
                      </a:r>
                    </a:p>
                  </a:txBody>
                  <a:tcPr marL="7620" marR="7620" marT="762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7796070"/>
                  </a:ext>
                </a:extLst>
              </a:tr>
              <a:tr h="950010">
                <a:tc>
                  <a:txBody>
                    <a:bodyPr/>
                    <a:lstStyle/>
                    <a:p>
                      <a:pPr algn="ctr" fontAlgn="ctr"/>
                      <a:r>
                        <a:rPr lang="vi-VN" sz="1600" b="0" i="0" u="none" strike="noStrike">
                          <a:solidFill>
                            <a:srgbClr val="000000"/>
                          </a:solidFill>
                          <a:effectLst/>
                          <a:latin typeface="+mj-lt"/>
                        </a:rPr>
                        <a:t>YC005</a:t>
                      </a:r>
                    </a:p>
                  </a:txBody>
                  <a:tcPr marL="7620" marR="7620" marT="7620" marB="0" anchor="ctr"/>
                </a:tc>
                <a:tc>
                  <a:txBody>
                    <a:bodyPr/>
                    <a:lstStyle/>
                    <a:p>
                      <a:pPr algn="l" fontAlgn="ctr"/>
                      <a:r>
                        <a:rPr lang="vi-VN" sz="1600" b="0" i="0" u="none" strike="noStrike">
                          <a:solidFill>
                            <a:srgbClr val="000000"/>
                          </a:solidFill>
                          <a:effectLst/>
                          <a:latin typeface="+mj-lt"/>
                        </a:rPr>
                        <a:t>Dịch vụ</a:t>
                      </a:r>
                    </a:p>
                  </a:txBody>
                  <a:tcPr marL="7620" marR="7620" marT="7620" marB="0" anchor="ctr"/>
                </a:tc>
                <a:tc>
                  <a:txBody>
                    <a:bodyPr/>
                    <a:lstStyle/>
                    <a:p>
                      <a:pPr algn="l" fontAlgn="ctr"/>
                      <a:r>
                        <a:rPr lang="vi-VN" sz="1600" b="0" i="0" u="none" strike="noStrike" dirty="0">
                          <a:solidFill>
                            <a:srgbClr val="000000"/>
                          </a:solidFill>
                          <a:effectLst/>
                          <a:latin typeface="+mj-lt"/>
                        </a:rPr>
                        <a:t>Chi tiết về dịch vụ</a:t>
                      </a:r>
                    </a:p>
                  </a:txBody>
                  <a:tcPr marL="7620" marR="7620" marT="7620" marB="0" anchor="ctr"/>
                </a:tc>
                <a:tc>
                  <a:txBody>
                    <a:bodyPr/>
                    <a:lstStyle/>
                    <a:p>
                      <a:pPr algn="l" fontAlgn="ctr"/>
                      <a:r>
                        <a:rPr lang="vi-VN" sz="1600" b="0" i="0" u="none" strike="noStrike">
                          <a:solidFill>
                            <a:srgbClr val="000000"/>
                          </a:solidFill>
                          <a:effectLst/>
                          <a:latin typeface="+mj-lt"/>
                        </a:rPr>
                        <a:t>Mã, tên, mô tả, nội dung, giá, hình ảnh</a:t>
                      </a:r>
                    </a:p>
                  </a:txBody>
                  <a:tcPr marL="7620" marR="7620" marT="7620" marB="0" anchor="ctr"/>
                </a:tc>
                <a:extLst>
                  <a:ext uri="{0D108BD9-81ED-4DB2-BD59-A6C34878D82A}">
                    <a16:rowId xmlns:a16="http://schemas.microsoft.com/office/drawing/2014/main" val="3374131756"/>
                  </a:ext>
                </a:extLst>
              </a:tr>
              <a:tr h="1080559">
                <a:tc>
                  <a:txBody>
                    <a:bodyPr/>
                    <a:lstStyle/>
                    <a:p>
                      <a:pPr algn="ctr" fontAlgn="ctr"/>
                      <a:r>
                        <a:rPr lang="vi-VN" sz="1600" b="0" i="0" u="none" strike="noStrike">
                          <a:solidFill>
                            <a:srgbClr val="000000"/>
                          </a:solidFill>
                          <a:effectLst/>
                          <a:latin typeface="+mj-lt"/>
                        </a:rPr>
                        <a:t>YC006</a:t>
                      </a:r>
                    </a:p>
                  </a:txBody>
                  <a:tcPr marL="7620" marR="7620" marT="7620" marB="0" anchor="ctr"/>
                </a:tc>
                <a:tc>
                  <a:txBody>
                    <a:bodyPr/>
                    <a:lstStyle/>
                    <a:p>
                      <a:pPr algn="l" fontAlgn="ctr"/>
                      <a:r>
                        <a:rPr lang="vi-VN" sz="1600" b="0" i="0" u="none" strike="noStrike">
                          <a:solidFill>
                            <a:srgbClr val="000000"/>
                          </a:solidFill>
                          <a:effectLst/>
                          <a:latin typeface="+mj-lt"/>
                        </a:rPr>
                        <a:t>Bài viết</a:t>
                      </a:r>
                    </a:p>
                  </a:txBody>
                  <a:tcPr marL="7620" marR="7620" marT="7620" marB="0" anchor="ctr"/>
                </a:tc>
                <a:tc>
                  <a:txBody>
                    <a:bodyPr/>
                    <a:lstStyle/>
                    <a:p>
                      <a:pPr algn="l" fontAlgn="ctr"/>
                      <a:r>
                        <a:rPr lang="vi-VN" sz="1600" b="0" i="0" u="none" strike="noStrike" dirty="0">
                          <a:solidFill>
                            <a:srgbClr val="000000"/>
                          </a:solidFill>
                          <a:effectLst/>
                          <a:latin typeface="+mj-lt"/>
                        </a:rPr>
                        <a:t>Chi tiết về bài viết</a:t>
                      </a:r>
                    </a:p>
                  </a:txBody>
                  <a:tcPr marL="7620" marR="7620" marT="7620" marB="0" anchor="ctr"/>
                </a:tc>
                <a:tc>
                  <a:txBody>
                    <a:bodyPr/>
                    <a:lstStyle/>
                    <a:p>
                      <a:pPr algn="l" fontAlgn="ctr"/>
                      <a:r>
                        <a:rPr lang="vi-VN" sz="1600" b="0" i="0" u="none" strike="noStrike">
                          <a:solidFill>
                            <a:srgbClr val="000000"/>
                          </a:solidFill>
                          <a:effectLst/>
                          <a:latin typeface="+mj-lt"/>
                        </a:rPr>
                        <a:t>Mã, tiêu đề, nội dung, ngày đăng, hình ảnh</a:t>
                      </a:r>
                    </a:p>
                  </a:txBody>
                  <a:tcPr marL="7620" marR="7620" marT="7620" marB="0" anchor="ctr"/>
                </a:tc>
                <a:extLst>
                  <a:ext uri="{0D108BD9-81ED-4DB2-BD59-A6C34878D82A}">
                    <a16:rowId xmlns:a16="http://schemas.microsoft.com/office/drawing/2014/main" val="314208468"/>
                  </a:ext>
                </a:extLst>
              </a:tr>
              <a:tr h="1080559">
                <a:tc>
                  <a:txBody>
                    <a:bodyPr/>
                    <a:lstStyle/>
                    <a:p>
                      <a:pPr algn="ctr" fontAlgn="ctr"/>
                      <a:r>
                        <a:rPr lang="vi-VN" sz="1600" b="0" i="0" u="none" strike="noStrike">
                          <a:solidFill>
                            <a:srgbClr val="000000"/>
                          </a:solidFill>
                          <a:effectLst/>
                          <a:latin typeface="+mj-lt"/>
                        </a:rPr>
                        <a:t>YC007</a:t>
                      </a:r>
                    </a:p>
                  </a:txBody>
                  <a:tcPr marL="7620" marR="7620" marT="7620" marB="0" anchor="ctr"/>
                </a:tc>
                <a:tc>
                  <a:txBody>
                    <a:bodyPr/>
                    <a:lstStyle/>
                    <a:p>
                      <a:pPr algn="l" fontAlgn="ctr"/>
                      <a:r>
                        <a:rPr lang="vi-VN" sz="1600" b="0" i="0" u="none" strike="noStrike">
                          <a:solidFill>
                            <a:srgbClr val="000000"/>
                          </a:solidFill>
                          <a:effectLst/>
                          <a:latin typeface="+mj-lt"/>
                        </a:rPr>
                        <a:t>Đơn hàng</a:t>
                      </a:r>
                    </a:p>
                  </a:txBody>
                  <a:tcPr marL="7620" marR="7620" marT="7620" marB="0" anchor="ctr"/>
                </a:tc>
                <a:tc>
                  <a:txBody>
                    <a:bodyPr/>
                    <a:lstStyle/>
                    <a:p>
                      <a:pPr algn="l" fontAlgn="ctr"/>
                      <a:r>
                        <a:rPr lang="vi-VN" sz="1600" b="0" i="0" u="none" strike="noStrike">
                          <a:solidFill>
                            <a:srgbClr val="000000"/>
                          </a:solidFill>
                          <a:effectLst/>
                          <a:latin typeface="+mj-lt"/>
                        </a:rPr>
                        <a:t>Thông tin về đơn hàng</a:t>
                      </a:r>
                    </a:p>
                  </a:txBody>
                  <a:tcPr marL="7620" marR="7620" marT="7620" marB="0" anchor="ctr"/>
                </a:tc>
                <a:tc>
                  <a:txBody>
                    <a:bodyPr/>
                    <a:lstStyle/>
                    <a:p>
                      <a:pPr algn="l" fontAlgn="ctr"/>
                      <a:r>
                        <a:rPr lang="vi-VN" sz="1600" b="0" i="0" u="none" strike="noStrike">
                          <a:solidFill>
                            <a:srgbClr val="000000"/>
                          </a:solidFill>
                          <a:effectLst/>
                          <a:latin typeface="+mj-lt"/>
                        </a:rPr>
                        <a:t>Nếu khách nhận hàng tại studio thì không cần thêm phí vận chuyển</a:t>
                      </a:r>
                      <a:br>
                        <a:rPr lang="vi-VN" sz="1600" b="0" i="0" u="none" strike="noStrike">
                          <a:solidFill>
                            <a:srgbClr val="000000"/>
                          </a:solidFill>
                          <a:effectLst/>
                          <a:latin typeface="+mj-lt"/>
                        </a:rPr>
                      </a:br>
                      <a:r>
                        <a:rPr lang="vi-VN" sz="1600" b="0" i="0" u="none" strike="noStrike">
                          <a:solidFill>
                            <a:srgbClr val="000000"/>
                          </a:solidFill>
                          <a:effectLst/>
                          <a:latin typeface="+mj-lt"/>
                        </a:rPr>
                        <a:t>Nếu khách nhận hàng tại địa điểm xác định mà không vượt quá giới hạn cho phép thì tính thêm mặc định 50k phí ship</a:t>
                      </a:r>
                    </a:p>
                  </a:txBody>
                  <a:tcPr marL="7620" marR="7620" marT="7620" marB="0" anchor="ctr"/>
                </a:tc>
                <a:extLst>
                  <a:ext uri="{0D108BD9-81ED-4DB2-BD59-A6C34878D82A}">
                    <a16:rowId xmlns:a16="http://schemas.microsoft.com/office/drawing/2014/main" val="2123506313"/>
                  </a:ext>
                </a:extLst>
              </a:tr>
              <a:tr h="1080559">
                <a:tc>
                  <a:txBody>
                    <a:bodyPr/>
                    <a:lstStyle/>
                    <a:p>
                      <a:pPr algn="ctr" fontAlgn="ctr"/>
                      <a:r>
                        <a:rPr lang="vi-VN" sz="1600" b="0" i="0" u="none" strike="noStrike">
                          <a:solidFill>
                            <a:srgbClr val="000000"/>
                          </a:solidFill>
                          <a:effectLst/>
                          <a:latin typeface="+mj-lt"/>
                        </a:rPr>
                        <a:t>YC008</a:t>
                      </a:r>
                    </a:p>
                  </a:txBody>
                  <a:tcPr marL="7620" marR="7620" marT="7620" marB="0" anchor="ctr"/>
                </a:tc>
                <a:tc>
                  <a:txBody>
                    <a:bodyPr/>
                    <a:lstStyle/>
                    <a:p>
                      <a:pPr algn="l" fontAlgn="ctr"/>
                      <a:r>
                        <a:rPr lang="vi-VN" sz="1600" b="0" i="0" u="none" strike="noStrike">
                          <a:solidFill>
                            <a:srgbClr val="000000"/>
                          </a:solidFill>
                          <a:effectLst/>
                          <a:latin typeface="+mj-lt"/>
                        </a:rPr>
                        <a:t>Đặt lịch</a:t>
                      </a:r>
                    </a:p>
                  </a:txBody>
                  <a:tcPr marL="7620" marR="7620" marT="7620" marB="0" anchor="ctr"/>
                </a:tc>
                <a:tc>
                  <a:txBody>
                    <a:bodyPr/>
                    <a:lstStyle/>
                    <a:p>
                      <a:pPr algn="l" fontAlgn="ctr"/>
                      <a:r>
                        <a:rPr lang="vi-VN" sz="1600" b="0" i="0" u="none" strike="noStrike">
                          <a:solidFill>
                            <a:srgbClr val="000000"/>
                          </a:solidFill>
                          <a:effectLst/>
                          <a:latin typeface="+mj-lt"/>
                        </a:rPr>
                        <a:t>Thông tin về đặt lịch</a:t>
                      </a:r>
                    </a:p>
                  </a:txBody>
                  <a:tcPr marL="7620" marR="7620" marT="7620" marB="0" anchor="ctr"/>
                </a:tc>
                <a:tc>
                  <a:txBody>
                    <a:bodyPr/>
                    <a:lstStyle/>
                    <a:p>
                      <a:pPr algn="l" fontAlgn="ctr"/>
                      <a:r>
                        <a:rPr lang="vi-VN" sz="1600" b="0" i="0" u="none" strike="noStrike" dirty="0">
                          <a:solidFill>
                            <a:srgbClr val="000000"/>
                          </a:solidFill>
                          <a:effectLst/>
                          <a:latin typeface="+mj-lt"/>
                        </a:rPr>
                        <a:t>Cùng 1 thời gian chỉ có thể đặt lịch tối đa 3 lần</a:t>
                      </a:r>
                    </a:p>
                  </a:txBody>
                  <a:tcPr marL="7620" marR="7620" marT="7620" marB="0" anchor="ctr"/>
                </a:tc>
                <a:extLst>
                  <a:ext uri="{0D108BD9-81ED-4DB2-BD59-A6C34878D82A}">
                    <a16:rowId xmlns:a16="http://schemas.microsoft.com/office/drawing/2014/main" val="119743365"/>
                  </a:ext>
                </a:extLst>
              </a:tr>
            </a:tbl>
          </a:graphicData>
        </a:graphic>
      </p:graphicFrame>
      <p:sp>
        <p:nvSpPr>
          <p:cNvPr id="13314" name="Title 6"/>
          <p:cNvSpPr>
            <a:spLocks noGrp="1"/>
          </p:cNvSpPr>
          <p:nvPr>
            <p:ph type="title"/>
          </p:nvPr>
        </p:nvSpPr>
        <p:spPr/>
        <p:txBody>
          <a:bodyPr/>
          <a:lstStyle/>
          <a:p>
            <a:r>
              <a:rPr lang="en-US" dirty="0" err="1"/>
              <a:t>Khảo</a:t>
            </a:r>
            <a:r>
              <a:rPr lang="en-US" dirty="0"/>
              <a:t> </a:t>
            </a:r>
            <a:r>
              <a:rPr lang="en-US" dirty="0" err="1"/>
              <a:t>sát</a:t>
            </a:r>
            <a:endParaRPr lang="en-US" dirty="0"/>
          </a:p>
        </p:txBody>
      </p:sp>
    </p:spTree>
    <p:extLst>
      <p:ext uri="{BB962C8B-B14F-4D97-AF65-F5344CB8AC3E}">
        <p14:creationId xmlns:p14="http://schemas.microsoft.com/office/powerpoint/2010/main" val="2088505398"/>
      </p:ext>
    </p:extLst>
  </p:cSld>
  <p:clrMapOvr>
    <a:masterClrMapping/>
  </p:clrMapOvr>
  <p:transition>
    <p:split orient="vert"/>
  </p:transition>
</p:sld>
</file>

<file path=ppt/theme/theme1.xml><?xml version="1.0" encoding="utf-8"?>
<a:theme xmlns:a="http://schemas.openxmlformats.org/drawingml/2006/main" nam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1453</TotalTime>
  <Words>1239</Words>
  <Application>Microsoft Office PowerPoint</Application>
  <PresentationFormat>Widescreen</PresentationFormat>
  <Paragraphs>165</Paragraphs>
  <Slides>36</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36</vt:i4>
      </vt:variant>
    </vt:vector>
  </HeadingPairs>
  <TitlesOfParts>
    <vt:vector size="48" baseType="lpstr">
      <vt:lpstr>Courier New</vt:lpstr>
      <vt:lpstr>Fpt-DaxlinePro-Bold</vt:lpstr>
      <vt:lpstr>Times New Roman</vt:lpstr>
      <vt:lpstr>Segoe UI</vt:lpstr>
      <vt:lpstr>Tahoma</vt:lpstr>
      <vt:lpstr>Calibri Light</vt:lpstr>
      <vt:lpstr>Symbol</vt:lpstr>
      <vt:lpstr>Arial</vt:lpstr>
      <vt:lpstr>Calibri</vt:lpstr>
      <vt:lpstr>Fpt-DaxlinePro-Medium</vt:lpstr>
      <vt:lpstr>template</vt:lpstr>
      <vt:lpstr>Office Theme</vt:lpstr>
      <vt:lpstr>BÁO CÁO DỰ ÁN</vt:lpstr>
      <vt:lpstr>Nội dung</vt:lpstr>
      <vt:lpstr>Giới thiệu thành viên</vt:lpstr>
      <vt:lpstr>Giới thiệu thành viên</vt:lpstr>
      <vt:lpstr>Giới thiệu thành viên</vt:lpstr>
      <vt:lpstr>Giới thiệu thành viên</vt:lpstr>
      <vt:lpstr>Giới thiệu đề tài</vt:lpstr>
      <vt:lpstr>Khảo sát </vt:lpstr>
      <vt:lpstr>Khảo sát</vt:lpstr>
      <vt:lpstr>Phân tích Usecase</vt:lpstr>
      <vt:lpstr>Phân tích Chức Năng</vt:lpstr>
      <vt:lpstr>Phân tích Chức Năng</vt:lpstr>
      <vt:lpstr>Phân tích Chức Năng</vt:lpstr>
      <vt:lpstr>Phân tích Chức Năng</vt:lpstr>
      <vt:lpstr>Phân tích Erd</vt:lpstr>
      <vt:lpstr>Thiết kế hệ thống</vt:lpstr>
      <vt:lpstr>Thiết kế hệ thống</vt:lpstr>
      <vt:lpstr>Thiết kế hệ thống</vt:lpstr>
      <vt:lpstr>Thiết kế hệ thống- Activity Diagram </vt:lpstr>
      <vt:lpstr>Thiết kế hệ thống- Activity Diagram </vt:lpstr>
      <vt:lpstr>Thực Hiện Dự Án - Giao Diện</vt:lpstr>
      <vt:lpstr>Thực Hiện Dự Án - Giao Diện</vt:lpstr>
      <vt:lpstr>Thực Hiện Dự Án - Giao Diện</vt:lpstr>
      <vt:lpstr>Thực Hiện Dự Án - Giao Diện</vt:lpstr>
      <vt:lpstr>Thực Hiện Dự Án - Giao Diện</vt:lpstr>
      <vt:lpstr>Thực Hiện Dự Án – Mô Hình Dự Án</vt:lpstr>
      <vt:lpstr>Kiểm thử - Test Design</vt:lpstr>
      <vt:lpstr>Kiểm thử - Test Design</vt:lpstr>
      <vt:lpstr>Kiểm thử - Test Case</vt:lpstr>
      <vt:lpstr>Kiểm thử - Test Case</vt:lpstr>
      <vt:lpstr>Kiểm thử - Test Case</vt:lpstr>
      <vt:lpstr>Triển khai</vt:lpstr>
      <vt:lpstr>PowerPoint Presentation</vt:lpstr>
      <vt:lpstr>Khó khăn</vt:lpstr>
      <vt:lpstr>Kết Quả Đạt Được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1:  TỔNG QUAN VỀ CÔNG NGHỆ THÔNG TIN</dc:title>
  <dc:creator>Admin</dc:creator>
  <cp:lastModifiedBy>Tri Nguyen</cp:lastModifiedBy>
  <cp:revision>153</cp:revision>
  <dcterms:created xsi:type="dcterms:W3CDTF">2010-10-26T06:48:07Z</dcterms:created>
  <dcterms:modified xsi:type="dcterms:W3CDTF">2023-12-18T16:07:50Z</dcterms:modified>
</cp:coreProperties>
</file>